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5" r:id="rId1"/>
  </p:sldMasterIdLst>
  <p:sldIdLst>
    <p:sldId id="264" r:id="rId2"/>
    <p:sldId id="284" r:id="rId3"/>
    <p:sldId id="267" r:id="rId4"/>
    <p:sldId id="268" r:id="rId5"/>
    <p:sldId id="269" r:id="rId6"/>
    <p:sldId id="258" r:id="rId7"/>
    <p:sldId id="283" r:id="rId8"/>
    <p:sldId id="262" r:id="rId9"/>
    <p:sldId id="263" r:id="rId10"/>
    <p:sldId id="261" r:id="rId11"/>
    <p:sldId id="282" r:id="rId12"/>
    <p:sldId id="276" r:id="rId13"/>
    <p:sldId id="277" r:id="rId14"/>
    <p:sldId id="278" r:id="rId15"/>
    <p:sldId id="279" r:id="rId16"/>
    <p:sldId id="280" r:id="rId17"/>
    <p:sldId id="281" r:id="rId18"/>
    <p:sldId id="285" r:id="rId19"/>
    <p:sldId id="271"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A411C"/>
    <a:srgbClr val="A49833"/>
    <a:srgbClr val="B2C1B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28" autoAdjust="0"/>
    <p:restoredTop sz="94660"/>
  </p:normalViewPr>
  <p:slideViewPr>
    <p:cSldViewPr snapToGrid="0">
      <p:cViewPr varScale="1">
        <p:scale>
          <a:sx n="81" d="100"/>
          <a:sy n="81" d="100"/>
        </p:scale>
        <p:origin x="50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hana Joshy" userId="7141114eae5c0101" providerId="LiveId" clId="{9391EBF4-8D8F-4886-A336-579ECB2678B6}"/>
    <pc:docChg chg="undo redo custSel addSld delSld modSld sldOrd">
      <pc:chgData name="Rahana Joshy" userId="7141114eae5c0101" providerId="LiveId" clId="{9391EBF4-8D8F-4886-A336-579ECB2678B6}" dt="2022-07-07T06:21:42.509" v="1287" actId="20577"/>
      <pc:docMkLst>
        <pc:docMk/>
      </pc:docMkLst>
      <pc:sldChg chg="delSp modSp mod ord">
        <pc:chgData name="Rahana Joshy" userId="7141114eae5c0101" providerId="LiveId" clId="{9391EBF4-8D8F-4886-A336-579ECB2678B6}" dt="2022-07-07T05:51:30.655" v="770"/>
        <pc:sldMkLst>
          <pc:docMk/>
          <pc:sldMk cId="3843613728" sldId="258"/>
        </pc:sldMkLst>
        <pc:spChg chg="mod">
          <ac:chgData name="Rahana Joshy" userId="7141114eae5c0101" providerId="LiveId" clId="{9391EBF4-8D8F-4886-A336-579ECB2678B6}" dt="2022-05-18T05:05:33.825" v="304" actId="1076"/>
          <ac:spMkLst>
            <pc:docMk/>
            <pc:sldMk cId="3843613728" sldId="258"/>
            <ac:spMk id="2" creationId="{4A79B1C9-BEAA-117A-D9E7-7C6614F82312}"/>
          </ac:spMkLst>
        </pc:spChg>
        <pc:spChg chg="mod">
          <ac:chgData name="Rahana Joshy" userId="7141114eae5c0101" providerId="LiveId" clId="{9391EBF4-8D8F-4886-A336-579ECB2678B6}" dt="2022-07-07T05:51:05.490" v="761" actId="20577"/>
          <ac:spMkLst>
            <pc:docMk/>
            <pc:sldMk cId="3843613728" sldId="258"/>
            <ac:spMk id="3" creationId="{F33E679F-BFDB-5843-A5CC-D05C70837E14}"/>
          </ac:spMkLst>
        </pc:spChg>
        <pc:spChg chg="del mod">
          <ac:chgData name="Rahana Joshy" userId="7141114eae5c0101" providerId="LiveId" clId="{9391EBF4-8D8F-4886-A336-579ECB2678B6}" dt="2022-07-07T05:51:30.655" v="770"/>
          <ac:spMkLst>
            <pc:docMk/>
            <pc:sldMk cId="3843613728" sldId="258"/>
            <ac:spMk id="6" creationId="{0E0DF39C-01AE-F33C-866F-F4F0013F13C3}"/>
          </ac:spMkLst>
        </pc:spChg>
        <pc:spChg chg="del mod">
          <ac:chgData name="Rahana Joshy" userId="7141114eae5c0101" providerId="LiveId" clId="{9391EBF4-8D8F-4886-A336-579ECB2678B6}" dt="2022-07-07T05:51:20.864" v="765"/>
          <ac:spMkLst>
            <pc:docMk/>
            <pc:sldMk cId="3843613728" sldId="258"/>
            <ac:spMk id="9" creationId="{05F4C772-2E5E-A4E9-17EF-9553E649FFA8}"/>
          </ac:spMkLst>
        </pc:spChg>
      </pc:sldChg>
      <pc:sldChg chg="addSp delSp modSp del mod ord">
        <pc:chgData name="Rahana Joshy" userId="7141114eae5c0101" providerId="LiveId" clId="{9391EBF4-8D8F-4886-A336-579ECB2678B6}" dt="2022-07-07T05:48:57.100" v="700" actId="47"/>
        <pc:sldMkLst>
          <pc:docMk/>
          <pc:sldMk cId="2426260784" sldId="259"/>
        </pc:sldMkLst>
        <pc:spChg chg="mod">
          <ac:chgData name="Rahana Joshy" userId="7141114eae5c0101" providerId="LiveId" clId="{9391EBF4-8D8F-4886-A336-579ECB2678B6}" dt="2022-05-18T05:26:50.225" v="517" actId="20577"/>
          <ac:spMkLst>
            <pc:docMk/>
            <pc:sldMk cId="2426260784" sldId="259"/>
            <ac:spMk id="2" creationId="{B8D1E963-8463-220D-694C-F51E8D53EB70}"/>
          </ac:spMkLst>
        </pc:spChg>
        <pc:spChg chg="add del mod">
          <ac:chgData name="Rahana Joshy" userId="7141114eae5c0101" providerId="LiveId" clId="{9391EBF4-8D8F-4886-A336-579ECB2678B6}" dt="2022-07-07T05:48:55.859" v="699"/>
          <ac:spMkLst>
            <pc:docMk/>
            <pc:sldMk cId="2426260784" sldId="259"/>
            <ac:spMk id="3" creationId="{669A087A-DD59-0F48-C279-A508597201C1}"/>
          </ac:spMkLst>
        </pc:spChg>
        <pc:spChg chg="add mod">
          <ac:chgData name="Rahana Joshy" userId="7141114eae5c0101" providerId="LiveId" clId="{9391EBF4-8D8F-4886-A336-579ECB2678B6}" dt="2022-05-18T05:23:52.620" v="499" actId="14100"/>
          <ac:spMkLst>
            <pc:docMk/>
            <pc:sldMk cId="2426260784" sldId="259"/>
            <ac:spMk id="5" creationId="{2778AEA0-71F2-AB78-DF26-3DE2FC9BEB2C}"/>
          </ac:spMkLst>
        </pc:spChg>
      </pc:sldChg>
      <pc:sldChg chg="addSp modSp del mod ord">
        <pc:chgData name="Rahana Joshy" userId="7141114eae5c0101" providerId="LiveId" clId="{9391EBF4-8D8F-4886-A336-579ECB2678B6}" dt="2022-05-18T05:24:39.688" v="501" actId="47"/>
        <pc:sldMkLst>
          <pc:docMk/>
          <pc:sldMk cId="34572161" sldId="260"/>
        </pc:sldMkLst>
        <pc:spChg chg="add mod">
          <ac:chgData name="Rahana Joshy" userId="7141114eae5c0101" providerId="LiveId" clId="{9391EBF4-8D8F-4886-A336-579ECB2678B6}" dt="2022-05-18T05:24:35.367" v="500" actId="20577"/>
          <ac:spMkLst>
            <pc:docMk/>
            <pc:sldMk cId="34572161" sldId="260"/>
            <ac:spMk id="3" creationId="{D4130934-9703-AE50-308F-CA22DEDF0D80}"/>
          </ac:spMkLst>
        </pc:spChg>
      </pc:sldChg>
      <pc:sldChg chg="modSp mod">
        <pc:chgData name="Rahana Joshy" userId="7141114eae5c0101" providerId="LiveId" clId="{9391EBF4-8D8F-4886-A336-579ECB2678B6}" dt="2022-07-07T05:52:41.359" v="833" actId="403"/>
        <pc:sldMkLst>
          <pc:docMk/>
          <pc:sldMk cId="4247973355" sldId="261"/>
        </pc:sldMkLst>
        <pc:spChg chg="mod">
          <ac:chgData name="Rahana Joshy" userId="7141114eae5c0101" providerId="LiveId" clId="{9391EBF4-8D8F-4886-A336-579ECB2678B6}" dt="2022-07-07T05:52:41.359" v="833" actId="403"/>
          <ac:spMkLst>
            <pc:docMk/>
            <pc:sldMk cId="4247973355" sldId="261"/>
            <ac:spMk id="5" creationId="{C81F45EC-6D4D-3351-D4EF-CB1C69CB146F}"/>
          </ac:spMkLst>
        </pc:spChg>
      </pc:sldChg>
      <pc:sldChg chg="modSp mod">
        <pc:chgData name="Rahana Joshy" userId="7141114eae5c0101" providerId="LiveId" clId="{9391EBF4-8D8F-4886-A336-579ECB2678B6}" dt="2022-05-18T05:27:14.458" v="519" actId="403"/>
        <pc:sldMkLst>
          <pc:docMk/>
          <pc:sldMk cId="843674097" sldId="262"/>
        </pc:sldMkLst>
        <pc:spChg chg="mod">
          <ac:chgData name="Rahana Joshy" userId="7141114eae5c0101" providerId="LiveId" clId="{9391EBF4-8D8F-4886-A336-579ECB2678B6}" dt="2022-05-18T05:27:14.458" v="519" actId="403"/>
          <ac:spMkLst>
            <pc:docMk/>
            <pc:sldMk cId="843674097" sldId="262"/>
            <ac:spMk id="3" creationId="{BDF7F79F-37BE-7F2F-AE1C-010D88C459DD}"/>
          </ac:spMkLst>
        </pc:spChg>
      </pc:sldChg>
      <pc:sldChg chg="modSp mod">
        <pc:chgData name="Rahana Joshy" userId="7141114eae5c0101" providerId="LiveId" clId="{9391EBF4-8D8F-4886-A336-579ECB2678B6}" dt="2022-06-22T17:21:38.803" v="546" actId="20577"/>
        <pc:sldMkLst>
          <pc:docMk/>
          <pc:sldMk cId="3161791097" sldId="263"/>
        </pc:sldMkLst>
        <pc:spChg chg="mod">
          <ac:chgData name="Rahana Joshy" userId="7141114eae5c0101" providerId="LiveId" clId="{9391EBF4-8D8F-4886-A336-579ECB2678B6}" dt="2022-06-22T17:21:38.803" v="546" actId="20577"/>
          <ac:spMkLst>
            <pc:docMk/>
            <pc:sldMk cId="3161791097" sldId="263"/>
            <ac:spMk id="3" creationId="{ABCBDC6E-B258-07E8-6C3C-6D1B7A86826A}"/>
          </ac:spMkLst>
        </pc:spChg>
        <pc:spChg chg="mod">
          <ac:chgData name="Rahana Joshy" userId="7141114eae5c0101" providerId="LiveId" clId="{9391EBF4-8D8F-4886-A336-579ECB2678B6}" dt="2022-05-18T05:10:26.077" v="350" actId="115"/>
          <ac:spMkLst>
            <pc:docMk/>
            <pc:sldMk cId="3161791097" sldId="263"/>
            <ac:spMk id="9" creationId="{2C51AD2E-F91D-9B0E-6ED7-C8BE73E62988}"/>
          </ac:spMkLst>
        </pc:spChg>
      </pc:sldChg>
      <pc:sldChg chg="modSp mod">
        <pc:chgData name="Rahana Joshy" userId="7141114eae5c0101" providerId="LiveId" clId="{9391EBF4-8D8F-4886-A336-579ECB2678B6}" dt="2022-07-07T06:18:43.066" v="1265" actId="1036"/>
        <pc:sldMkLst>
          <pc:docMk/>
          <pc:sldMk cId="3131070858" sldId="264"/>
        </pc:sldMkLst>
        <pc:spChg chg="mod">
          <ac:chgData name="Rahana Joshy" userId="7141114eae5c0101" providerId="LiveId" clId="{9391EBF4-8D8F-4886-A336-579ECB2678B6}" dt="2022-07-07T06:11:31.745" v="1259" actId="1076"/>
          <ac:spMkLst>
            <pc:docMk/>
            <pc:sldMk cId="3131070858" sldId="264"/>
            <ac:spMk id="5" creationId="{E4864A07-BB52-6ADA-2B51-ED22B5C8FAF8}"/>
          </ac:spMkLst>
        </pc:spChg>
        <pc:picChg chg="mod">
          <ac:chgData name="Rahana Joshy" userId="7141114eae5c0101" providerId="LiveId" clId="{9391EBF4-8D8F-4886-A336-579ECB2678B6}" dt="2022-07-07T06:18:43.066" v="1265" actId="1036"/>
          <ac:picMkLst>
            <pc:docMk/>
            <pc:sldMk cId="3131070858" sldId="264"/>
            <ac:picMk id="4" creationId="{02B0DD0B-6BF0-F1E3-CD87-27ADC8DC5B7B}"/>
          </ac:picMkLst>
        </pc:picChg>
      </pc:sldChg>
      <pc:sldChg chg="delSp modSp del mod">
        <pc:chgData name="Rahana Joshy" userId="7141114eae5c0101" providerId="LiveId" clId="{9391EBF4-8D8F-4886-A336-579ECB2678B6}" dt="2022-05-18T05:01:56.608" v="283" actId="47"/>
        <pc:sldMkLst>
          <pc:docMk/>
          <pc:sldMk cId="2127175149" sldId="265"/>
        </pc:sldMkLst>
        <pc:spChg chg="del mod">
          <ac:chgData name="Rahana Joshy" userId="7141114eae5c0101" providerId="LiveId" clId="{9391EBF4-8D8F-4886-A336-579ECB2678B6}" dt="2022-05-18T04:15:41.028" v="154" actId="478"/>
          <ac:spMkLst>
            <pc:docMk/>
            <pc:sldMk cId="2127175149" sldId="265"/>
            <ac:spMk id="3" creationId="{B3135841-AB55-C939-600E-CA23915D339C}"/>
          </ac:spMkLst>
        </pc:spChg>
        <pc:spChg chg="del mod">
          <ac:chgData name="Rahana Joshy" userId="7141114eae5c0101" providerId="LiveId" clId="{9391EBF4-8D8F-4886-A336-579ECB2678B6}" dt="2022-05-18T04:16:09.581" v="156" actId="478"/>
          <ac:spMkLst>
            <pc:docMk/>
            <pc:sldMk cId="2127175149" sldId="265"/>
            <ac:spMk id="5" creationId="{24C2E0DB-E099-0A6C-94C5-CA6D892A0E22}"/>
          </ac:spMkLst>
        </pc:spChg>
      </pc:sldChg>
      <pc:sldChg chg="addSp delSp modSp new add del mod ord">
        <pc:chgData name="Rahana Joshy" userId="7141114eae5c0101" providerId="LiveId" clId="{9391EBF4-8D8F-4886-A336-579ECB2678B6}" dt="2022-07-07T05:48:59.302" v="701" actId="47"/>
        <pc:sldMkLst>
          <pc:docMk/>
          <pc:sldMk cId="2936781271" sldId="266"/>
        </pc:sldMkLst>
        <pc:spChg chg="add del mod">
          <ac:chgData name="Rahana Joshy" userId="7141114eae5c0101" providerId="LiveId" clId="{9391EBF4-8D8F-4886-A336-579ECB2678B6}" dt="2022-05-18T04:12:10.292" v="130"/>
          <ac:spMkLst>
            <pc:docMk/>
            <pc:sldMk cId="2936781271" sldId="266"/>
            <ac:spMk id="3" creationId="{DF9589E8-7F9A-71EF-1AD6-91BA49FC1DF4}"/>
          </ac:spMkLst>
        </pc:spChg>
        <pc:spChg chg="add mod">
          <ac:chgData name="Rahana Joshy" userId="7141114eae5c0101" providerId="LiveId" clId="{9391EBF4-8D8F-4886-A336-579ECB2678B6}" dt="2022-05-18T05:04:01.155" v="297" actId="123"/>
          <ac:spMkLst>
            <pc:docMk/>
            <pc:sldMk cId="2936781271" sldId="266"/>
            <ac:spMk id="4" creationId="{1F664B13-651E-4214-FD38-15D76928B598}"/>
          </ac:spMkLst>
        </pc:spChg>
        <pc:spChg chg="add mod">
          <ac:chgData name="Rahana Joshy" userId="7141114eae5c0101" providerId="LiveId" clId="{9391EBF4-8D8F-4886-A336-579ECB2678B6}" dt="2022-05-18T05:04:08.079" v="298" actId="123"/>
          <ac:spMkLst>
            <pc:docMk/>
            <pc:sldMk cId="2936781271" sldId="266"/>
            <ac:spMk id="6" creationId="{4E4C6FCA-86BD-A878-4A28-A35A028524CB}"/>
          </ac:spMkLst>
        </pc:spChg>
        <pc:spChg chg="add mod">
          <ac:chgData name="Rahana Joshy" userId="7141114eae5c0101" providerId="LiveId" clId="{9391EBF4-8D8F-4886-A336-579ECB2678B6}" dt="2022-05-18T05:04:13.834" v="299" actId="123"/>
          <ac:spMkLst>
            <pc:docMk/>
            <pc:sldMk cId="2936781271" sldId="266"/>
            <ac:spMk id="8" creationId="{EB18E049-938A-C3B6-E088-D00F262C43FD}"/>
          </ac:spMkLst>
        </pc:spChg>
      </pc:sldChg>
      <pc:sldChg chg="modSp mod">
        <pc:chgData name="Rahana Joshy" userId="7141114eae5c0101" providerId="LiveId" clId="{9391EBF4-8D8F-4886-A336-579ECB2678B6}" dt="2022-07-07T06:21:42.509" v="1287" actId="20577"/>
        <pc:sldMkLst>
          <pc:docMk/>
          <pc:sldMk cId="2323884861" sldId="267"/>
        </pc:sldMkLst>
        <pc:spChg chg="mod">
          <ac:chgData name="Rahana Joshy" userId="7141114eae5c0101" providerId="LiveId" clId="{9391EBF4-8D8F-4886-A336-579ECB2678B6}" dt="2022-07-07T06:21:42.509" v="1287" actId="20577"/>
          <ac:spMkLst>
            <pc:docMk/>
            <pc:sldMk cId="2323884861" sldId="267"/>
            <ac:spMk id="4" creationId="{4A4B803B-63E7-D0D8-327C-E2CC1BC4D27A}"/>
          </ac:spMkLst>
        </pc:spChg>
      </pc:sldChg>
      <pc:sldChg chg="modSp mod">
        <pc:chgData name="Rahana Joshy" userId="7141114eae5c0101" providerId="LiveId" clId="{9391EBF4-8D8F-4886-A336-579ECB2678B6}" dt="2022-07-07T06:02:22.355" v="931" actId="20577"/>
        <pc:sldMkLst>
          <pc:docMk/>
          <pc:sldMk cId="789966271" sldId="268"/>
        </pc:sldMkLst>
        <pc:spChg chg="mod">
          <ac:chgData name="Rahana Joshy" userId="7141114eae5c0101" providerId="LiveId" clId="{9391EBF4-8D8F-4886-A336-579ECB2678B6}" dt="2022-07-07T06:02:22.355" v="931" actId="20577"/>
          <ac:spMkLst>
            <pc:docMk/>
            <pc:sldMk cId="789966271" sldId="268"/>
            <ac:spMk id="2" creationId="{4B8AE0A7-6DAA-F745-58A9-348145D53E1E}"/>
          </ac:spMkLst>
        </pc:spChg>
        <pc:spChg chg="mod">
          <ac:chgData name="Rahana Joshy" userId="7141114eae5c0101" providerId="LiveId" clId="{9391EBF4-8D8F-4886-A336-579ECB2678B6}" dt="2022-05-23T05:04:16.485" v="544" actId="1076"/>
          <ac:spMkLst>
            <pc:docMk/>
            <pc:sldMk cId="789966271" sldId="268"/>
            <ac:spMk id="4" creationId="{0A3D1D49-B344-6D0B-9548-3DA8E208193D}"/>
          </ac:spMkLst>
        </pc:spChg>
      </pc:sldChg>
      <pc:sldChg chg="modSp mod">
        <pc:chgData name="Rahana Joshy" userId="7141114eae5c0101" providerId="LiveId" clId="{9391EBF4-8D8F-4886-A336-579ECB2678B6}" dt="2022-07-07T06:11:07.350" v="1254" actId="20577"/>
        <pc:sldMkLst>
          <pc:docMk/>
          <pc:sldMk cId="3254939504" sldId="269"/>
        </pc:sldMkLst>
        <pc:spChg chg="mod">
          <ac:chgData name="Rahana Joshy" userId="7141114eae5c0101" providerId="LiveId" clId="{9391EBF4-8D8F-4886-A336-579ECB2678B6}" dt="2022-07-07T06:11:07.350" v="1254" actId="20577"/>
          <ac:spMkLst>
            <pc:docMk/>
            <pc:sldMk cId="3254939504" sldId="269"/>
            <ac:spMk id="2" creationId="{0C55B973-B025-068A-03E9-E43BE92C6A23}"/>
          </ac:spMkLst>
        </pc:spChg>
        <pc:spChg chg="mod">
          <ac:chgData name="Rahana Joshy" userId="7141114eae5c0101" providerId="LiveId" clId="{9391EBF4-8D8F-4886-A336-579ECB2678B6}" dt="2022-07-07T05:48:02.931" v="696" actId="20577"/>
          <ac:spMkLst>
            <pc:docMk/>
            <pc:sldMk cId="3254939504" sldId="269"/>
            <ac:spMk id="4" creationId="{07B0168E-D3D9-64A2-4D23-5E80A69AE62B}"/>
          </ac:spMkLst>
        </pc:spChg>
      </pc:sldChg>
      <pc:sldChg chg="addSp delSp modSp mod ord">
        <pc:chgData name="Rahana Joshy" userId="7141114eae5c0101" providerId="LiveId" clId="{9391EBF4-8D8F-4886-A336-579ECB2678B6}" dt="2022-05-18T05:26:25.197" v="513" actId="931"/>
        <pc:sldMkLst>
          <pc:docMk/>
          <pc:sldMk cId="3979080962" sldId="270"/>
        </pc:sldMkLst>
        <pc:spChg chg="mod">
          <ac:chgData name="Rahana Joshy" userId="7141114eae5c0101" providerId="LiveId" clId="{9391EBF4-8D8F-4886-A336-579ECB2678B6}" dt="2022-05-18T05:02:28.126" v="287" actId="1076"/>
          <ac:spMkLst>
            <pc:docMk/>
            <pc:sldMk cId="3979080962" sldId="270"/>
            <ac:spMk id="3" creationId="{7D62D345-9452-AAFB-8DB4-71C97BD35D30}"/>
          </ac:spMkLst>
        </pc:spChg>
        <pc:spChg chg="mod">
          <ac:chgData name="Rahana Joshy" userId="7141114eae5c0101" providerId="LiveId" clId="{9391EBF4-8D8F-4886-A336-579ECB2678B6}" dt="2022-05-18T05:02:39.134" v="289" actId="1076"/>
          <ac:spMkLst>
            <pc:docMk/>
            <pc:sldMk cId="3979080962" sldId="270"/>
            <ac:spMk id="4" creationId="{BF849A5A-0E65-3ACA-9E57-E8B28948D7B9}"/>
          </ac:spMkLst>
        </pc:spChg>
        <pc:picChg chg="add mod">
          <ac:chgData name="Rahana Joshy" userId="7141114eae5c0101" providerId="LiveId" clId="{9391EBF4-8D8F-4886-A336-579ECB2678B6}" dt="2022-05-18T05:26:00.816" v="511" actId="1076"/>
          <ac:picMkLst>
            <pc:docMk/>
            <pc:sldMk cId="3979080962" sldId="270"/>
            <ac:picMk id="5" creationId="{0213C4E7-70D5-72F8-5F5C-BC01488AC399}"/>
          </ac:picMkLst>
        </pc:picChg>
        <pc:picChg chg="add del mod">
          <ac:chgData name="Rahana Joshy" userId="7141114eae5c0101" providerId="LiveId" clId="{9391EBF4-8D8F-4886-A336-579ECB2678B6}" dt="2022-05-18T05:26:25.197" v="513" actId="931"/>
          <ac:picMkLst>
            <pc:docMk/>
            <pc:sldMk cId="3979080962" sldId="270"/>
            <ac:picMk id="7" creationId="{22324FF1-2D16-68C8-8BBB-D254252863E4}"/>
          </ac:picMkLst>
        </pc:picChg>
      </pc:sldChg>
      <pc:sldChg chg="modSp mod">
        <pc:chgData name="Rahana Joshy" userId="7141114eae5c0101" providerId="LiveId" clId="{9391EBF4-8D8F-4886-A336-579ECB2678B6}" dt="2022-05-18T05:15:08.532" v="353" actId="1076"/>
        <pc:sldMkLst>
          <pc:docMk/>
          <pc:sldMk cId="2321336448" sldId="271"/>
        </pc:sldMkLst>
        <pc:spChg chg="mod">
          <ac:chgData name="Rahana Joshy" userId="7141114eae5c0101" providerId="LiveId" clId="{9391EBF4-8D8F-4886-A336-579ECB2678B6}" dt="2022-05-18T05:15:08.532" v="353" actId="1076"/>
          <ac:spMkLst>
            <pc:docMk/>
            <pc:sldMk cId="2321336448" sldId="271"/>
            <ac:spMk id="2" creationId="{EDD33DA4-85DA-FF77-DA35-C8B68F3AE6B0}"/>
          </ac:spMkLst>
        </pc:spChg>
      </pc:sldChg>
      <pc:sldChg chg="addSp modSp new del">
        <pc:chgData name="Rahana Joshy" userId="7141114eae5c0101" providerId="LiveId" clId="{9391EBF4-8D8F-4886-A336-579ECB2678B6}" dt="2022-07-07T05:54:07.419" v="837" actId="47"/>
        <pc:sldMkLst>
          <pc:docMk/>
          <pc:sldMk cId="2879193674" sldId="272"/>
        </pc:sldMkLst>
        <pc:picChg chg="add mod">
          <ac:chgData name="Rahana Joshy" userId="7141114eae5c0101" providerId="LiveId" clId="{9391EBF4-8D8F-4886-A336-579ECB2678B6}" dt="2022-06-22T17:22:37.283" v="555" actId="931"/>
          <ac:picMkLst>
            <pc:docMk/>
            <pc:sldMk cId="2879193674" sldId="272"/>
            <ac:picMk id="3" creationId="{E7A95CA7-0F86-F57A-D51E-C8B180C11398}"/>
          </ac:picMkLst>
        </pc:picChg>
      </pc:sldChg>
      <pc:sldChg chg="addSp modSp new del">
        <pc:chgData name="Rahana Joshy" userId="7141114eae5c0101" providerId="LiveId" clId="{9391EBF4-8D8F-4886-A336-579ECB2678B6}" dt="2022-07-07T05:54:04.754" v="836" actId="47"/>
        <pc:sldMkLst>
          <pc:docMk/>
          <pc:sldMk cId="315423505" sldId="273"/>
        </pc:sldMkLst>
        <pc:picChg chg="add mod">
          <ac:chgData name="Rahana Joshy" userId="7141114eae5c0101" providerId="LiveId" clId="{9391EBF4-8D8F-4886-A336-579ECB2678B6}" dt="2022-06-22T17:22:46.378" v="556" actId="931"/>
          <ac:picMkLst>
            <pc:docMk/>
            <pc:sldMk cId="315423505" sldId="273"/>
            <ac:picMk id="3" creationId="{F372577F-03C1-E90D-A959-14807E0AB768}"/>
          </ac:picMkLst>
        </pc:picChg>
      </pc:sldChg>
      <pc:sldChg chg="addSp modSp new del">
        <pc:chgData name="Rahana Joshy" userId="7141114eae5c0101" providerId="LiveId" clId="{9391EBF4-8D8F-4886-A336-579ECB2678B6}" dt="2022-07-07T05:53:59.193" v="835" actId="47"/>
        <pc:sldMkLst>
          <pc:docMk/>
          <pc:sldMk cId="2804705918" sldId="274"/>
        </pc:sldMkLst>
        <pc:picChg chg="add mod">
          <ac:chgData name="Rahana Joshy" userId="7141114eae5c0101" providerId="LiveId" clId="{9391EBF4-8D8F-4886-A336-579ECB2678B6}" dt="2022-06-22T17:22:56.280" v="557" actId="931"/>
          <ac:picMkLst>
            <pc:docMk/>
            <pc:sldMk cId="2804705918" sldId="274"/>
            <ac:picMk id="3" creationId="{FF639287-6B02-C8D6-D4AD-A9C541B57A5F}"/>
          </ac:picMkLst>
        </pc:picChg>
      </pc:sldChg>
      <pc:sldChg chg="addSp modSp new del">
        <pc:chgData name="Rahana Joshy" userId="7141114eae5c0101" providerId="LiveId" clId="{9391EBF4-8D8F-4886-A336-579ECB2678B6}" dt="2022-07-07T05:53:57.593" v="834" actId="47"/>
        <pc:sldMkLst>
          <pc:docMk/>
          <pc:sldMk cId="1017231200" sldId="275"/>
        </pc:sldMkLst>
        <pc:picChg chg="add mod">
          <ac:chgData name="Rahana Joshy" userId="7141114eae5c0101" providerId="LiveId" clId="{9391EBF4-8D8F-4886-A336-579ECB2678B6}" dt="2022-06-22T17:23:05.707" v="558" actId="931"/>
          <ac:picMkLst>
            <pc:docMk/>
            <pc:sldMk cId="1017231200" sldId="275"/>
            <ac:picMk id="3" creationId="{58A951C0-2E25-941F-2F3E-930F345FD2F5}"/>
          </ac:picMkLst>
        </pc:picChg>
      </pc:sldChg>
      <pc:sldChg chg="addSp modSp new">
        <pc:chgData name="Rahana Joshy" userId="7141114eae5c0101" providerId="LiveId" clId="{9391EBF4-8D8F-4886-A336-579ECB2678B6}" dt="2022-06-22T17:23:12.977" v="559" actId="931"/>
        <pc:sldMkLst>
          <pc:docMk/>
          <pc:sldMk cId="3280225498" sldId="276"/>
        </pc:sldMkLst>
        <pc:picChg chg="add mod">
          <ac:chgData name="Rahana Joshy" userId="7141114eae5c0101" providerId="LiveId" clId="{9391EBF4-8D8F-4886-A336-579ECB2678B6}" dt="2022-06-22T17:23:12.977" v="559" actId="931"/>
          <ac:picMkLst>
            <pc:docMk/>
            <pc:sldMk cId="3280225498" sldId="276"/>
            <ac:picMk id="3" creationId="{2B570C2F-A9DD-FB40-1FAB-48A1AF84D9C4}"/>
          </ac:picMkLst>
        </pc:picChg>
      </pc:sldChg>
      <pc:sldChg chg="addSp modSp new">
        <pc:chgData name="Rahana Joshy" userId="7141114eae5c0101" providerId="LiveId" clId="{9391EBF4-8D8F-4886-A336-579ECB2678B6}" dt="2022-06-22T17:23:20.030" v="560" actId="931"/>
        <pc:sldMkLst>
          <pc:docMk/>
          <pc:sldMk cId="2035371649" sldId="277"/>
        </pc:sldMkLst>
        <pc:picChg chg="add mod">
          <ac:chgData name="Rahana Joshy" userId="7141114eae5c0101" providerId="LiveId" clId="{9391EBF4-8D8F-4886-A336-579ECB2678B6}" dt="2022-06-22T17:23:20.030" v="560" actId="931"/>
          <ac:picMkLst>
            <pc:docMk/>
            <pc:sldMk cId="2035371649" sldId="277"/>
            <ac:picMk id="3" creationId="{8B4427F3-E75A-566B-A9EE-4A8F03814F52}"/>
          </ac:picMkLst>
        </pc:picChg>
      </pc:sldChg>
      <pc:sldChg chg="addSp modSp new">
        <pc:chgData name="Rahana Joshy" userId="7141114eae5c0101" providerId="LiveId" clId="{9391EBF4-8D8F-4886-A336-579ECB2678B6}" dt="2022-06-22T17:23:26.280" v="561" actId="931"/>
        <pc:sldMkLst>
          <pc:docMk/>
          <pc:sldMk cId="866330867" sldId="278"/>
        </pc:sldMkLst>
        <pc:picChg chg="add mod">
          <ac:chgData name="Rahana Joshy" userId="7141114eae5c0101" providerId="LiveId" clId="{9391EBF4-8D8F-4886-A336-579ECB2678B6}" dt="2022-06-22T17:23:26.280" v="561" actId="931"/>
          <ac:picMkLst>
            <pc:docMk/>
            <pc:sldMk cId="866330867" sldId="278"/>
            <ac:picMk id="3" creationId="{16732803-C815-BF8C-9628-89B8E19B9710}"/>
          </ac:picMkLst>
        </pc:picChg>
      </pc:sldChg>
      <pc:sldChg chg="addSp modSp new">
        <pc:chgData name="Rahana Joshy" userId="7141114eae5c0101" providerId="LiveId" clId="{9391EBF4-8D8F-4886-A336-579ECB2678B6}" dt="2022-06-22T17:23:33.740" v="562" actId="931"/>
        <pc:sldMkLst>
          <pc:docMk/>
          <pc:sldMk cId="1585155734" sldId="279"/>
        </pc:sldMkLst>
        <pc:picChg chg="add mod">
          <ac:chgData name="Rahana Joshy" userId="7141114eae5c0101" providerId="LiveId" clId="{9391EBF4-8D8F-4886-A336-579ECB2678B6}" dt="2022-06-22T17:23:33.740" v="562" actId="931"/>
          <ac:picMkLst>
            <pc:docMk/>
            <pc:sldMk cId="1585155734" sldId="279"/>
            <ac:picMk id="3" creationId="{5AC083E9-2CDC-81BC-2811-326AC40873A9}"/>
          </ac:picMkLst>
        </pc:picChg>
      </pc:sldChg>
      <pc:sldChg chg="addSp modSp new">
        <pc:chgData name="Rahana Joshy" userId="7141114eae5c0101" providerId="LiveId" clId="{9391EBF4-8D8F-4886-A336-579ECB2678B6}" dt="2022-06-22T17:23:48.841" v="568" actId="931"/>
        <pc:sldMkLst>
          <pc:docMk/>
          <pc:sldMk cId="1899697905" sldId="280"/>
        </pc:sldMkLst>
        <pc:picChg chg="add mod">
          <ac:chgData name="Rahana Joshy" userId="7141114eae5c0101" providerId="LiveId" clId="{9391EBF4-8D8F-4886-A336-579ECB2678B6}" dt="2022-06-22T17:23:48.841" v="568" actId="931"/>
          <ac:picMkLst>
            <pc:docMk/>
            <pc:sldMk cId="1899697905" sldId="280"/>
            <ac:picMk id="3" creationId="{EE5A5960-FD04-BF3A-B7A4-8F010A550876}"/>
          </ac:picMkLst>
        </pc:picChg>
      </pc:sldChg>
      <pc:sldChg chg="addSp modSp new">
        <pc:chgData name="Rahana Joshy" userId="7141114eae5c0101" providerId="LiveId" clId="{9391EBF4-8D8F-4886-A336-579ECB2678B6}" dt="2022-06-22T17:23:56.172" v="569" actId="931"/>
        <pc:sldMkLst>
          <pc:docMk/>
          <pc:sldMk cId="1563299721" sldId="281"/>
        </pc:sldMkLst>
        <pc:picChg chg="add mod">
          <ac:chgData name="Rahana Joshy" userId="7141114eae5c0101" providerId="LiveId" clId="{9391EBF4-8D8F-4886-A336-579ECB2678B6}" dt="2022-06-22T17:23:56.172" v="569" actId="931"/>
          <ac:picMkLst>
            <pc:docMk/>
            <pc:sldMk cId="1563299721" sldId="281"/>
            <ac:picMk id="3" creationId="{ED574AA9-C575-7597-2C2D-FC7D4497EDC6}"/>
          </ac:picMkLst>
        </pc:picChg>
      </pc:sldChg>
      <pc:sldChg chg="addSp modSp new">
        <pc:chgData name="Rahana Joshy" userId="7141114eae5c0101" providerId="LiveId" clId="{9391EBF4-8D8F-4886-A336-579ECB2678B6}" dt="2022-06-22T17:24:13.314" v="570" actId="931"/>
        <pc:sldMkLst>
          <pc:docMk/>
          <pc:sldMk cId="445986668" sldId="282"/>
        </pc:sldMkLst>
        <pc:picChg chg="add mod">
          <ac:chgData name="Rahana Joshy" userId="7141114eae5c0101" providerId="LiveId" clId="{9391EBF4-8D8F-4886-A336-579ECB2678B6}" dt="2022-06-22T17:24:13.314" v="570" actId="931"/>
          <ac:picMkLst>
            <pc:docMk/>
            <pc:sldMk cId="445986668" sldId="282"/>
            <ac:picMk id="3" creationId="{763A5E97-33A4-0899-EADE-52D3F72F157E}"/>
          </ac:picMkLst>
        </pc:picChg>
      </pc:sldChg>
      <pc:sldChg chg="addSp modSp new mod">
        <pc:chgData name="Rahana Joshy" userId="7141114eae5c0101" providerId="LiveId" clId="{9391EBF4-8D8F-4886-A336-579ECB2678B6}" dt="2022-07-07T05:49:48.377" v="731" actId="14100"/>
        <pc:sldMkLst>
          <pc:docMk/>
          <pc:sldMk cId="3131773229" sldId="282"/>
        </pc:sldMkLst>
        <pc:spChg chg="add mod">
          <ac:chgData name="Rahana Joshy" userId="7141114eae5c0101" providerId="LiveId" clId="{9391EBF4-8D8F-4886-A336-579ECB2678B6}" dt="2022-07-07T05:49:48.377" v="731" actId="14100"/>
          <ac:spMkLst>
            <pc:docMk/>
            <pc:sldMk cId="3131773229" sldId="282"/>
            <ac:spMk id="2" creationId="{5D3B43C1-6B79-045B-A76D-9819330B0BDE}"/>
          </ac:spMkLst>
        </pc:spChg>
      </pc:sldChg>
      <pc:sldChg chg="addSp modSp new mod">
        <pc:chgData name="Rahana Joshy" userId="7141114eae5c0101" providerId="LiveId" clId="{9391EBF4-8D8F-4886-A336-579ECB2678B6}" dt="2022-07-07T05:51:43.586" v="774" actId="403"/>
        <pc:sldMkLst>
          <pc:docMk/>
          <pc:sldMk cId="767773147" sldId="283"/>
        </pc:sldMkLst>
        <pc:spChg chg="add mod">
          <ac:chgData name="Rahana Joshy" userId="7141114eae5c0101" providerId="LiveId" clId="{9391EBF4-8D8F-4886-A336-579ECB2678B6}" dt="2022-07-07T05:51:43.586" v="774" actId="403"/>
          <ac:spMkLst>
            <pc:docMk/>
            <pc:sldMk cId="767773147" sldId="283"/>
            <ac:spMk id="3" creationId="{04A5C0E0-355B-9E08-F64D-ED0384269979}"/>
          </ac:spMkLst>
        </pc:spChg>
        <pc:spChg chg="add mod">
          <ac:chgData name="Rahana Joshy" userId="7141114eae5c0101" providerId="LiveId" clId="{9391EBF4-8D8F-4886-A336-579ECB2678B6}" dt="2022-07-07T05:51:35.942" v="772" actId="1076"/>
          <ac:spMkLst>
            <pc:docMk/>
            <pc:sldMk cId="767773147" sldId="283"/>
            <ac:spMk id="5" creationId="{7A0D8C71-4508-8D99-CDF1-9B24E0E14777}"/>
          </ac:spMkLst>
        </pc:spChg>
      </pc:sldChg>
      <pc:sldChg chg="new del">
        <pc:chgData name="Rahana Joshy" userId="7141114eae5c0101" providerId="LiveId" clId="{9391EBF4-8D8F-4886-A336-579ECB2678B6}" dt="2022-06-22T17:24:21.775" v="571" actId="47"/>
        <pc:sldMkLst>
          <pc:docMk/>
          <pc:sldMk cId="3398534295" sldId="283"/>
        </pc:sldMkLst>
      </pc:sldChg>
      <pc:sldChg chg="modSp new mod">
        <pc:chgData name="Rahana Joshy" userId="7141114eae5c0101" providerId="LiveId" clId="{9391EBF4-8D8F-4886-A336-579ECB2678B6}" dt="2022-07-07T06:10:49.256" v="1232" actId="20577"/>
        <pc:sldMkLst>
          <pc:docMk/>
          <pc:sldMk cId="960461599" sldId="284"/>
        </pc:sldMkLst>
        <pc:spChg chg="mod">
          <ac:chgData name="Rahana Joshy" userId="7141114eae5c0101" providerId="LiveId" clId="{9391EBF4-8D8F-4886-A336-579ECB2678B6}" dt="2022-07-07T06:00:18.266" v="883" actId="20577"/>
          <ac:spMkLst>
            <pc:docMk/>
            <pc:sldMk cId="960461599" sldId="284"/>
            <ac:spMk id="2" creationId="{8D64AAB8-16B8-D65D-2ABE-61F191534BE7}"/>
          </ac:spMkLst>
        </pc:spChg>
        <pc:spChg chg="mod">
          <ac:chgData name="Rahana Joshy" userId="7141114eae5c0101" providerId="LiveId" clId="{9391EBF4-8D8F-4886-A336-579ECB2678B6}" dt="2022-07-07T06:10:49.256" v="1232" actId="20577"/>
          <ac:spMkLst>
            <pc:docMk/>
            <pc:sldMk cId="960461599" sldId="284"/>
            <ac:spMk id="3" creationId="{B7F9411D-7B9C-9FFE-DA9C-27FEF2F3099E}"/>
          </ac:spMkLst>
        </pc:spChg>
      </pc:sldChg>
      <pc:sldChg chg="new del">
        <pc:chgData name="Rahana Joshy" userId="7141114eae5c0101" providerId="LiveId" clId="{9391EBF4-8D8F-4886-A336-579ECB2678B6}" dt="2022-06-22T17:24:23.372" v="572" actId="47"/>
        <pc:sldMkLst>
          <pc:docMk/>
          <pc:sldMk cId="3151179633" sldId="284"/>
        </pc:sldMkLst>
      </pc:sldChg>
      <pc:sldChg chg="new del">
        <pc:chgData name="Rahana Joshy" userId="7141114eae5c0101" providerId="LiveId" clId="{9391EBF4-8D8F-4886-A336-579ECB2678B6}" dt="2022-07-07T06:05:20.346" v="1106" actId="47"/>
        <pc:sldMkLst>
          <pc:docMk/>
          <pc:sldMk cId="55287590" sldId="285"/>
        </pc:sldMkLst>
      </pc:sldChg>
      <pc:sldChg chg="modSp new mod">
        <pc:chgData name="Rahana Joshy" userId="7141114eae5c0101" providerId="LiveId" clId="{9391EBF4-8D8F-4886-A336-579ECB2678B6}" dt="2022-07-07T06:08:17.149" v="1204" actId="20577"/>
        <pc:sldMkLst>
          <pc:docMk/>
          <pc:sldMk cId="3836376405" sldId="285"/>
        </pc:sldMkLst>
        <pc:spChg chg="mod">
          <ac:chgData name="Rahana Joshy" userId="7141114eae5c0101" providerId="LiveId" clId="{9391EBF4-8D8F-4886-A336-579ECB2678B6}" dt="2022-07-07T06:05:34.321" v="1119" actId="20577"/>
          <ac:spMkLst>
            <pc:docMk/>
            <pc:sldMk cId="3836376405" sldId="285"/>
            <ac:spMk id="2" creationId="{540B3955-5EA7-1610-C15A-2ED8AB1D8D1A}"/>
          </ac:spMkLst>
        </pc:spChg>
        <pc:spChg chg="mod">
          <ac:chgData name="Rahana Joshy" userId="7141114eae5c0101" providerId="LiveId" clId="{9391EBF4-8D8F-4886-A336-579ECB2678B6}" dt="2022-07-07T06:08:17.149" v="1204" actId="20577"/>
          <ac:spMkLst>
            <pc:docMk/>
            <pc:sldMk cId="3836376405" sldId="285"/>
            <ac:spMk id="3" creationId="{A2F57473-B055-7B97-9213-45DB229DA1A6}"/>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409891A5-69AE-4B21-9646-026213577014}" type="datetimeFigureOut">
              <a:rPr lang="en-IN" smtClean="0"/>
              <a:t>07-07-2022</a:t>
            </a:fld>
            <a:endParaRPr lang="en-IN"/>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IN"/>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672FD9A6-6A65-4233-B410-1311AD1D4D3C}" type="slidenum">
              <a:rPr lang="en-IN" smtClean="0"/>
              <a:t>‹#›</a:t>
            </a:fld>
            <a:endParaRPr lang="en-IN"/>
          </a:p>
        </p:txBody>
      </p:sp>
    </p:spTree>
    <p:extLst>
      <p:ext uri="{BB962C8B-B14F-4D97-AF65-F5344CB8AC3E}">
        <p14:creationId xmlns:p14="http://schemas.microsoft.com/office/powerpoint/2010/main" val="3202846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9891A5-69AE-4B21-9646-026213577014}" type="datetimeFigureOut">
              <a:rPr lang="en-IN" smtClean="0"/>
              <a:t>07-07-2022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2FD9A6-6A65-4233-B410-1311AD1D4D3C}" type="slidenum">
              <a:rPr lang="en-IN" smtClean="0"/>
              <a:t>‹#›</a:t>
            </a:fld>
            <a:endParaRPr lang="en-IN"/>
          </a:p>
        </p:txBody>
      </p:sp>
    </p:spTree>
    <p:extLst>
      <p:ext uri="{BB962C8B-B14F-4D97-AF65-F5344CB8AC3E}">
        <p14:creationId xmlns:p14="http://schemas.microsoft.com/office/powerpoint/2010/main" val="2147735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409891A5-69AE-4B21-9646-026213577014}" type="datetimeFigureOut">
              <a:rPr lang="en-IN" smtClean="0"/>
              <a:t>07-07-2022</a:t>
            </a:fld>
            <a:endParaRPr lang="en-IN"/>
          </a:p>
        </p:txBody>
      </p:sp>
      <p:sp>
        <p:nvSpPr>
          <p:cNvPr id="5" name="Footer Placeholder 4"/>
          <p:cNvSpPr>
            <a:spLocks noGrp="1"/>
          </p:cNvSpPr>
          <p:nvPr>
            <p:ph type="ftr" sz="quarter" idx="11"/>
          </p:nvPr>
        </p:nvSpPr>
        <p:spPr>
          <a:xfrm>
            <a:off x="774923" y="5951811"/>
            <a:ext cx="7896279" cy="365125"/>
          </a:xfrm>
        </p:spPr>
        <p:txBody>
          <a:bodyPr/>
          <a:lstStyle/>
          <a:p>
            <a:endParaRPr lang="en-IN"/>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672FD9A6-6A65-4233-B410-1311AD1D4D3C}" type="slidenum">
              <a:rPr lang="en-IN" smtClean="0"/>
              <a:t>‹#›</a:t>
            </a:fld>
            <a:endParaRPr lang="en-IN"/>
          </a:p>
        </p:txBody>
      </p:sp>
    </p:spTree>
    <p:extLst>
      <p:ext uri="{BB962C8B-B14F-4D97-AF65-F5344CB8AC3E}">
        <p14:creationId xmlns:p14="http://schemas.microsoft.com/office/powerpoint/2010/main" val="616359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09891A5-69AE-4B21-9646-026213577014}" type="datetimeFigureOut">
              <a:rPr lang="en-IN" smtClean="0"/>
              <a:t>07-07-2022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558300" y="5956137"/>
            <a:ext cx="1052508" cy="365125"/>
          </a:xfrm>
        </p:spPr>
        <p:txBody>
          <a:bodyPr/>
          <a:lstStyle/>
          <a:p>
            <a:fld id="{672FD9A6-6A65-4233-B410-1311AD1D4D3C}" type="slidenum">
              <a:rPr lang="en-IN" smtClean="0"/>
              <a:t>‹#›</a:t>
            </a:fld>
            <a:endParaRPr lang="en-IN"/>
          </a:p>
        </p:txBody>
      </p:sp>
    </p:spTree>
    <p:extLst>
      <p:ext uri="{BB962C8B-B14F-4D97-AF65-F5344CB8AC3E}">
        <p14:creationId xmlns:p14="http://schemas.microsoft.com/office/powerpoint/2010/main" val="1607963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409891A5-69AE-4B21-9646-026213577014}" type="datetimeFigureOut">
              <a:rPr lang="en-IN" smtClean="0"/>
              <a:t>07-07-2022</a:t>
            </a:fld>
            <a:endParaRPr lang="en-IN"/>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672FD9A6-6A65-4233-B410-1311AD1D4D3C}" type="slidenum">
              <a:rPr lang="en-IN" smtClean="0"/>
              <a:t>‹#›</a:t>
            </a:fld>
            <a:endParaRPr lang="en-IN"/>
          </a:p>
        </p:txBody>
      </p:sp>
    </p:spTree>
    <p:extLst>
      <p:ext uri="{BB962C8B-B14F-4D97-AF65-F5344CB8AC3E}">
        <p14:creationId xmlns:p14="http://schemas.microsoft.com/office/powerpoint/2010/main" val="3870472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09891A5-69AE-4B21-9646-026213577014}" type="datetimeFigureOut">
              <a:rPr lang="en-IN" smtClean="0"/>
              <a:t>07-07-2022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72FD9A6-6A65-4233-B410-1311AD1D4D3C}" type="slidenum">
              <a:rPr lang="en-IN" smtClean="0"/>
              <a:t>‹#›</a:t>
            </a:fld>
            <a:endParaRPr lang="en-IN"/>
          </a:p>
        </p:txBody>
      </p:sp>
    </p:spTree>
    <p:extLst>
      <p:ext uri="{BB962C8B-B14F-4D97-AF65-F5344CB8AC3E}">
        <p14:creationId xmlns:p14="http://schemas.microsoft.com/office/powerpoint/2010/main" val="2431615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09891A5-69AE-4B21-9646-026213577014}" type="datetimeFigureOut">
              <a:rPr lang="en-IN" smtClean="0"/>
              <a:t>07-07-2022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72FD9A6-6A65-4233-B410-1311AD1D4D3C}" type="slidenum">
              <a:rPr lang="en-IN" smtClean="0"/>
              <a:t>‹#›</a:t>
            </a:fld>
            <a:endParaRPr lang="en-IN"/>
          </a:p>
        </p:txBody>
      </p:sp>
    </p:spTree>
    <p:extLst>
      <p:ext uri="{BB962C8B-B14F-4D97-AF65-F5344CB8AC3E}">
        <p14:creationId xmlns:p14="http://schemas.microsoft.com/office/powerpoint/2010/main" val="1506211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09891A5-69AE-4B21-9646-026213577014}" type="datetimeFigureOut">
              <a:rPr lang="en-IN" smtClean="0"/>
              <a:t>07-07-2022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72FD9A6-6A65-4233-B410-1311AD1D4D3C}" type="slidenum">
              <a:rPr lang="en-IN" smtClean="0"/>
              <a:t>‹#›</a:t>
            </a:fld>
            <a:endParaRPr lang="en-IN"/>
          </a:p>
        </p:txBody>
      </p:sp>
    </p:spTree>
    <p:extLst>
      <p:ext uri="{BB962C8B-B14F-4D97-AF65-F5344CB8AC3E}">
        <p14:creationId xmlns:p14="http://schemas.microsoft.com/office/powerpoint/2010/main" val="4163860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09891A5-69AE-4B21-9646-026213577014}" type="datetimeFigureOut">
              <a:rPr lang="en-IN" smtClean="0"/>
              <a:t>07-07-2022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72FD9A6-6A65-4233-B410-1311AD1D4D3C}" type="slidenum">
              <a:rPr lang="en-IN" smtClean="0"/>
              <a:t>‹#›</a:t>
            </a:fld>
            <a:endParaRPr lang="en-IN"/>
          </a:p>
        </p:txBody>
      </p:sp>
    </p:spTree>
    <p:extLst>
      <p:ext uri="{BB962C8B-B14F-4D97-AF65-F5344CB8AC3E}">
        <p14:creationId xmlns:p14="http://schemas.microsoft.com/office/powerpoint/2010/main" val="2463000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409891A5-69AE-4B21-9646-026213577014}" type="datetimeFigureOut">
              <a:rPr lang="en-IN" smtClean="0"/>
              <a:t>07-07-2022</a:t>
            </a:fld>
            <a:endParaRPr lang="en-IN"/>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672FD9A6-6A65-4233-B410-1311AD1D4D3C}" type="slidenum">
              <a:rPr lang="en-IN" smtClean="0"/>
              <a:t>‹#›</a:t>
            </a:fld>
            <a:endParaRPr lang="en-IN"/>
          </a:p>
        </p:txBody>
      </p:sp>
    </p:spTree>
    <p:extLst>
      <p:ext uri="{BB962C8B-B14F-4D97-AF65-F5344CB8AC3E}">
        <p14:creationId xmlns:p14="http://schemas.microsoft.com/office/powerpoint/2010/main" val="2822407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09891A5-69AE-4B21-9646-026213577014}" type="datetimeFigureOut">
              <a:rPr lang="en-IN" smtClean="0"/>
              <a:t>07-07-2022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72FD9A6-6A65-4233-B410-1311AD1D4D3C}" type="slidenum">
              <a:rPr lang="en-IN" smtClean="0"/>
              <a:t>‹#›</a:t>
            </a:fld>
            <a:endParaRPr lang="en-IN"/>
          </a:p>
        </p:txBody>
      </p:sp>
    </p:spTree>
    <p:extLst>
      <p:ext uri="{BB962C8B-B14F-4D97-AF65-F5344CB8AC3E}">
        <p14:creationId xmlns:p14="http://schemas.microsoft.com/office/powerpoint/2010/main" val="2193614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409891A5-69AE-4B21-9646-026213577014}" type="datetimeFigureOut">
              <a:rPr lang="en-IN" smtClean="0"/>
              <a:t>07-07-2022</a:t>
            </a:fld>
            <a:endParaRPr lang="en-IN"/>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IN"/>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672FD9A6-6A65-4233-B410-1311AD1D4D3C}" type="slidenum">
              <a:rPr lang="en-IN" smtClean="0"/>
              <a:t>‹#›</a:t>
            </a:fld>
            <a:endParaRPr lang="en-IN"/>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34994034"/>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5" r:id="rId10"/>
    <p:sldLayoutId id="2147483796"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alpha val="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B0DD0B-6BF0-F1E3-CD87-27ADC8DC5B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6562"/>
            <a:ext cx="12192000" cy="6858000"/>
          </a:xfrm>
          <a:prstGeom prst="rect">
            <a:avLst/>
          </a:prstGeom>
          <a:effectLst>
            <a:glow>
              <a:schemeClr val="accent1"/>
            </a:glow>
            <a:outerShdw blurRad="50800" dir="5400000" sx="1000" sy="1000" algn="ctr" rotWithShape="0">
              <a:srgbClr val="000000"/>
            </a:outerShdw>
            <a:reflection stA="0" endPos="65000" dist="50800" dir="5400000" sy="-100000" algn="bl" rotWithShape="0"/>
          </a:effectLst>
        </p:spPr>
      </p:pic>
      <p:sp>
        <p:nvSpPr>
          <p:cNvPr id="5" name="TextBox 4">
            <a:extLst>
              <a:ext uri="{FF2B5EF4-FFF2-40B4-BE49-F238E27FC236}">
                <a16:creationId xmlns:a16="http://schemas.microsoft.com/office/drawing/2014/main" id="{E4864A07-BB52-6ADA-2B51-ED22B5C8FAF8}"/>
              </a:ext>
            </a:extLst>
          </p:cNvPr>
          <p:cNvSpPr txBox="1"/>
          <p:nvPr/>
        </p:nvSpPr>
        <p:spPr>
          <a:xfrm>
            <a:off x="0" y="624779"/>
            <a:ext cx="7758260" cy="1569660"/>
          </a:xfrm>
          <a:prstGeom prst="rect">
            <a:avLst/>
          </a:prstGeom>
          <a:noFill/>
        </p:spPr>
        <p:txBody>
          <a:bodyPr wrap="square" rtlCol="0">
            <a:spAutoFit/>
            <a:scene3d>
              <a:camera prst="perspectiveFront"/>
              <a:lightRig rig="threePt" dir="t"/>
            </a:scene3d>
          </a:bodyPr>
          <a:lstStyle/>
          <a:p>
            <a:pPr algn="ctr"/>
            <a:r>
              <a:rPr lang="en-IN" sz="4000" b="1" dirty="0">
                <a:solidFill>
                  <a:schemeClr val="bg1"/>
                </a:solidFill>
                <a:effectLst>
                  <a:outerShdw blurRad="38100" dist="38100" dir="2700000" algn="tl">
                    <a:srgbClr val="000000">
                      <a:alpha val="43137"/>
                    </a:srgbClr>
                  </a:outerShdw>
                </a:effectLst>
                <a:highlight>
                  <a:srgbClr val="2A411C"/>
                </a:highlight>
                <a:latin typeface="Averta"/>
              </a:rPr>
              <a:t> </a:t>
            </a:r>
            <a:r>
              <a:rPr lang="en-IN" sz="4800" b="1" dirty="0">
                <a:solidFill>
                  <a:schemeClr val="bg1"/>
                </a:solidFill>
                <a:effectLst>
                  <a:outerShdw blurRad="38100" dist="38100" dir="2700000" algn="tl">
                    <a:srgbClr val="000000">
                      <a:alpha val="43137"/>
                    </a:srgbClr>
                  </a:outerShdw>
                </a:effectLst>
                <a:highlight>
                  <a:srgbClr val="2A411C"/>
                </a:highlight>
                <a:latin typeface="Averta"/>
              </a:rPr>
              <a:t>Waste Management in</a:t>
            </a:r>
          </a:p>
          <a:p>
            <a:pPr algn="ctr"/>
            <a:r>
              <a:rPr lang="en-IN" sz="4000" b="1" dirty="0">
                <a:solidFill>
                  <a:schemeClr val="bg1"/>
                </a:solidFill>
                <a:effectLst>
                  <a:outerShdw blurRad="38100" dist="38100" dir="2700000" algn="tl">
                    <a:srgbClr val="000000">
                      <a:alpha val="43137"/>
                    </a:srgbClr>
                  </a:outerShdw>
                </a:effectLst>
                <a:highlight>
                  <a:srgbClr val="2A411C"/>
                </a:highlight>
                <a:latin typeface="Averta"/>
              </a:rPr>
              <a:t> </a:t>
            </a:r>
            <a:r>
              <a:rPr lang="en-IN" sz="4800" b="1" dirty="0">
                <a:solidFill>
                  <a:schemeClr val="bg1"/>
                </a:solidFill>
                <a:effectLst>
                  <a:outerShdw blurRad="38100" dist="38100" dir="2700000" algn="tl">
                    <a:srgbClr val="000000">
                      <a:alpha val="43137"/>
                    </a:srgbClr>
                  </a:outerShdw>
                </a:effectLst>
                <a:highlight>
                  <a:srgbClr val="2A411C"/>
                </a:highlight>
                <a:latin typeface="Averta"/>
              </a:rPr>
              <a:t>Smart</a:t>
            </a:r>
            <a:r>
              <a:rPr lang="en-IN" sz="4000" b="1" dirty="0">
                <a:solidFill>
                  <a:schemeClr val="bg1"/>
                </a:solidFill>
                <a:effectLst>
                  <a:outerShdw blurRad="38100" dist="38100" dir="2700000" algn="tl">
                    <a:srgbClr val="000000">
                      <a:alpha val="43137"/>
                    </a:srgbClr>
                  </a:outerShdw>
                </a:effectLst>
                <a:highlight>
                  <a:srgbClr val="2A411C"/>
                </a:highlight>
                <a:latin typeface="Averta"/>
              </a:rPr>
              <a:t> Cities</a:t>
            </a:r>
          </a:p>
        </p:txBody>
      </p:sp>
      <p:sp>
        <p:nvSpPr>
          <p:cNvPr id="2" name="TextBox 1">
            <a:extLst>
              <a:ext uri="{FF2B5EF4-FFF2-40B4-BE49-F238E27FC236}">
                <a16:creationId xmlns:a16="http://schemas.microsoft.com/office/drawing/2014/main" id="{186AE6F1-7EA0-7590-29A8-950E139AED93}"/>
              </a:ext>
            </a:extLst>
          </p:cNvPr>
          <p:cNvSpPr txBox="1"/>
          <p:nvPr/>
        </p:nvSpPr>
        <p:spPr>
          <a:xfrm>
            <a:off x="9200561" y="5231876"/>
            <a:ext cx="1395168" cy="1200329"/>
          </a:xfrm>
          <a:prstGeom prst="rect">
            <a:avLst/>
          </a:prstGeom>
          <a:noFill/>
        </p:spPr>
        <p:txBody>
          <a:bodyPr wrap="square" rtlCol="0">
            <a:spAutoFit/>
          </a:bodyPr>
          <a:lstStyle/>
          <a:p>
            <a:pPr algn="just"/>
            <a:r>
              <a:rPr lang="en-US" dirty="0">
                <a:solidFill>
                  <a:schemeClr val="bg1"/>
                </a:solidFill>
                <a:highlight>
                  <a:srgbClr val="2A411C"/>
                </a:highlight>
              </a:rPr>
              <a:t>By</a:t>
            </a:r>
          </a:p>
          <a:p>
            <a:pPr algn="just"/>
            <a:r>
              <a:rPr lang="en-US" dirty="0">
                <a:solidFill>
                  <a:schemeClr val="bg1"/>
                </a:solidFill>
                <a:highlight>
                  <a:srgbClr val="2A411C"/>
                </a:highlight>
              </a:rPr>
              <a:t>Rahana Joshy</a:t>
            </a:r>
          </a:p>
          <a:p>
            <a:pPr algn="just"/>
            <a:r>
              <a:rPr lang="en-US" dirty="0">
                <a:solidFill>
                  <a:schemeClr val="bg1"/>
                </a:solidFill>
                <a:highlight>
                  <a:srgbClr val="2A411C"/>
                </a:highlight>
              </a:rPr>
              <a:t>Roll No – 29</a:t>
            </a:r>
          </a:p>
          <a:p>
            <a:pPr algn="just"/>
            <a:r>
              <a:rPr lang="en-US" dirty="0">
                <a:solidFill>
                  <a:schemeClr val="bg1"/>
                </a:solidFill>
                <a:highlight>
                  <a:srgbClr val="2A411C"/>
                </a:highlight>
              </a:rPr>
              <a:t>MCA S4 B       </a:t>
            </a:r>
            <a:endParaRPr lang="en-IN" dirty="0">
              <a:solidFill>
                <a:schemeClr val="bg1"/>
              </a:solidFill>
              <a:highlight>
                <a:srgbClr val="2A411C"/>
              </a:highlight>
            </a:endParaRPr>
          </a:p>
        </p:txBody>
      </p:sp>
    </p:spTree>
    <p:extLst>
      <p:ext uri="{BB962C8B-B14F-4D97-AF65-F5344CB8AC3E}">
        <p14:creationId xmlns:p14="http://schemas.microsoft.com/office/powerpoint/2010/main" val="3131070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2C4002-5209-0EE1-14D1-50E0BBB7A317}"/>
              </a:ext>
            </a:extLst>
          </p:cNvPr>
          <p:cNvSpPr txBox="1"/>
          <p:nvPr/>
        </p:nvSpPr>
        <p:spPr>
          <a:xfrm>
            <a:off x="1060316" y="562064"/>
            <a:ext cx="8178529" cy="2679388"/>
          </a:xfrm>
          <a:prstGeom prst="rect">
            <a:avLst/>
          </a:prstGeom>
          <a:noFill/>
        </p:spPr>
        <p:txBody>
          <a:bodyPr wrap="square">
            <a:spAutoFit/>
          </a:bodyPr>
          <a:lstStyle/>
          <a:p>
            <a:pPr algn="just">
              <a:lnSpc>
                <a:spcPct val="200000"/>
              </a:lnSpc>
            </a:pPr>
            <a:r>
              <a:rPr lang="en-IN" sz="1800" b="1"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Hardware Specification</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Processor: i5</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RAM: </a:t>
            </a:r>
            <a:r>
              <a:rPr lang="en-US"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4</a:t>
            </a: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GB (Minimum)</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Hard Disk: </a:t>
            </a:r>
            <a:r>
              <a:rPr lang="en-US"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250</a:t>
            </a: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GB or above</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Mouse</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Keyboard</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p:txBody>
      </p:sp>
      <p:sp>
        <p:nvSpPr>
          <p:cNvPr id="5" name="TextBox 4">
            <a:extLst>
              <a:ext uri="{FF2B5EF4-FFF2-40B4-BE49-F238E27FC236}">
                <a16:creationId xmlns:a16="http://schemas.microsoft.com/office/drawing/2014/main" id="{C81F45EC-6D4D-3351-D4EF-CB1C69CB146F}"/>
              </a:ext>
            </a:extLst>
          </p:cNvPr>
          <p:cNvSpPr txBox="1"/>
          <p:nvPr/>
        </p:nvSpPr>
        <p:spPr>
          <a:xfrm>
            <a:off x="1060316" y="3429000"/>
            <a:ext cx="6094378" cy="2263889"/>
          </a:xfrm>
          <a:prstGeom prst="rect">
            <a:avLst/>
          </a:prstGeom>
          <a:noFill/>
        </p:spPr>
        <p:txBody>
          <a:bodyPr wrap="square">
            <a:spAutoFit/>
          </a:bodyPr>
          <a:lstStyle/>
          <a:p>
            <a:pPr algn="just">
              <a:lnSpc>
                <a:spcPct val="200000"/>
              </a:lnSpc>
            </a:pPr>
            <a:r>
              <a:rPr lang="en-IN" sz="1800" b="1"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Software Specification</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Tool: </a:t>
            </a:r>
            <a:r>
              <a:rPr lang="en-IN" sz="1800" dirty="0" err="1">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Pycharm</a:t>
            </a:r>
            <a:r>
              <a:rPr lang="en-IN" sz="1100" dirty="0">
                <a:solidFill>
                  <a:srgbClr val="000000"/>
                </a:solidFill>
                <a:latin typeface="Calibri" panose="020F0502020204030204" pitchFamily="34" charset="0"/>
                <a:ea typeface="SimSun" panose="02010600030101010101" pitchFamily="2" charset="-122"/>
                <a:cs typeface="Times New Roman" panose="02020603050405020304" pitchFamily="18" charset="0"/>
              </a:rPr>
              <a:t>, </a:t>
            </a:r>
            <a:r>
              <a:rPr lang="en-IN" sz="1600" dirty="0">
                <a:solidFill>
                  <a:srgbClr val="000000"/>
                </a:solidFill>
                <a:latin typeface="Calibri" panose="020F0502020204030204" pitchFamily="34" charset="0"/>
                <a:ea typeface="SimSun" panose="02010600030101010101" pitchFamily="2" charset="-122"/>
                <a:cs typeface="Times New Roman" panose="02020603050405020304" pitchFamily="18" charset="0"/>
              </a:rPr>
              <a:t>Android Studio</a:t>
            </a:r>
            <a:endParaRPr lang="en-IN" sz="16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Operating System: Windows 10</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IN"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Front End: </a:t>
            </a:r>
            <a:r>
              <a:rPr lang="en-US"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HTML,CSS,JS</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lnSpc>
                <a:spcPct val="150000"/>
              </a:lnSpc>
              <a:buFont typeface="Wingdings" panose="05000000000000000000" pitchFamily="2" charset="2"/>
              <a:buChar char=""/>
              <a:tabLst>
                <a:tab pos="266700" algn="l"/>
              </a:tabLst>
            </a:pPr>
            <a:r>
              <a:rPr lang="en-US" sz="1800" dirty="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Back end: Python</a:t>
            </a:r>
            <a:r>
              <a:rPr lang="en-US" dirty="0">
                <a:solidFill>
                  <a:srgbClr val="000000"/>
                </a:solidFill>
                <a:latin typeface="Times New Roman" panose="02020603050405020304" pitchFamily="18" charset="0"/>
                <a:ea typeface="SimSun" panose="02010600030101010101" pitchFamily="2" charset="-122"/>
                <a:cs typeface="Times New Roman" panose="02020603050405020304" pitchFamily="18" charset="0"/>
              </a:rPr>
              <a:t>, Android,</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247973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D3B43C1-6B79-045B-A76D-9819330B0BDE}"/>
              </a:ext>
            </a:extLst>
          </p:cNvPr>
          <p:cNvSpPr txBox="1"/>
          <p:nvPr/>
        </p:nvSpPr>
        <p:spPr>
          <a:xfrm>
            <a:off x="3327661" y="2696064"/>
            <a:ext cx="4958500" cy="646331"/>
          </a:xfrm>
          <a:prstGeom prst="rect">
            <a:avLst/>
          </a:prstGeom>
          <a:noFill/>
        </p:spPr>
        <p:txBody>
          <a:bodyPr wrap="square" rtlCol="0">
            <a:spAutoFit/>
          </a:bodyPr>
          <a:lstStyle/>
          <a:p>
            <a:r>
              <a:rPr lang="en-US" sz="3600" dirty="0"/>
              <a:t>SCREENSHOTS  OF  UI</a:t>
            </a:r>
            <a:endParaRPr lang="en-IN" sz="3600" dirty="0"/>
          </a:p>
        </p:txBody>
      </p:sp>
    </p:spTree>
    <p:extLst>
      <p:ext uri="{BB962C8B-B14F-4D97-AF65-F5344CB8AC3E}">
        <p14:creationId xmlns:p14="http://schemas.microsoft.com/office/powerpoint/2010/main" val="31317732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570C2F-A9DD-FB40-1FAB-48A1AF84D9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280225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4427F3-E75A-566B-A9EE-4A8F03814F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35371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6732803-C815-BF8C-9628-89B8E19B97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66330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C083E9-2CDC-81BC-2811-326AC40873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851557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E5A5960-FD04-BF3A-B7A4-8F010A5508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8996979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D574AA9-C575-7597-2C2D-FC7D4497ED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632997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B3955-5EA7-1610-C15A-2ED8AB1D8D1A}"/>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A2F57473-B055-7B97-9213-45DB229DA1A6}"/>
              </a:ext>
            </a:extLst>
          </p:cNvPr>
          <p:cNvSpPr>
            <a:spLocks noGrp="1"/>
          </p:cNvSpPr>
          <p:nvPr>
            <p:ph idx="1"/>
          </p:nvPr>
        </p:nvSpPr>
        <p:spPr>
          <a:xfrm>
            <a:off x="581192" y="2180496"/>
            <a:ext cx="11029615" cy="4314572"/>
          </a:xfrm>
        </p:spPr>
        <p:txBody>
          <a:bodyPr>
            <a:normAutofit/>
          </a:bodyPr>
          <a:lstStyle/>
          <a:p>
            <a:pPr marL="0" indent="0" algn="l">
              <a:buNone/>
            </a:pPr>
            <a:r>
              <a:rPr lang="en-IN" b="0" i="0" dirty="0">
                <a:solidFill>
                  <a:srgbClr val="000000"/>
                </a:solidFill>
                <a:effectLst/>
                <a:latin typeface="ff1"/>
              </a:rPr>
              <a:t>[1]  Adekunle, B. F. (2012). Management of </a:t>
            </a:r>
            <a:r>
              <a:rPr lang="en-IN" b="0" i="0" dirty="0" err="1">
                <a:solidFill>
                  <a:srgbClr val="000000"/>
                </a:solidFill>
                <a:effectLst/>
                <a:latin typeface="ff1"/>
              </a:rPr>
              <a:t>Traditonal</a:t>
            </a:r>
            <a:r>
              <a:rPr lang="en-IN" b="0" i="0" dirty="0">
                <a:solidFill>
                  <a:srgbClr val="000000"/>
                </a:solidFill>
                <a:effectLst/>
                <a:latin typeface="ff1"/>
              </a:rPr>
              <a:t> Markets in Ibadan, Nigeria: a focus on </a:t>
            </a:r>
            <a:r>
              <a:rPr lang="en-IN" b="0" i="0" dirty="0" err="1">
                <a:solidFill>
                  <a:srgbClr val="000000"/>
                </a:solidFill>
                <a:effectLst/>
                <a:latin typeface="ff1"/>
              </a:rPr>
              <a:t>oja’ba</a:t>
            </a:r>
            <a:r>
              <a:rPr lang="en-IN" b="0" i="0" dirty="0">
                <a:solidFill>
                  <a:srgbClr val="000000"/>
                </a:solidFill>
                <a:effectLst/>
                <a:latin typeface="ff1"/>
              </a:rPr>
              <a:t> and </a:t>
            </a:r>
            <a:r>
              <a:rPr lang="en-IN" b="0" i="0" dirty="0" err="1">
                <a:solidFill>
                  <a:srgbClr val="000000"/>
                </a:solidFill>
                <a:effectLst/>
                <a:latin typeface="ff1"/>
              </a:rPr>
              <a:t>oje</a:t>
            </a:r>
            <a:r>
              <a:rPr lang="en-IN" b="0" i="0" dirty="0">
                <a:solidFill>
                  <a:srgbClr val="000000"/>
                </a:solidFill>
                <a:effectLst/>
                <a:latin typeface="ff1"/>
              </a:rPr>
              <a:t> markets. </a:t>
            </a:r>
          </a:p>
          <a:p>
            <a:pPr marL="0" indent="0" algn="l">
              <a:buNone/>
            </a:pPr>
            <a:r>
              <a:rPr lang="en-IN" dirty="0">
                <a:solidFill>
                  <a:srgbClr val="000000"/>
                </a:solidFill>
                <a:latin typeface="ff1"/>
              </a:rPr>
              <a:t>[2]  </a:t>
            </a:r>
            <a:r>
              <a:rPr lang="en-IN" b="0" i="0" dirty="0">
                <a:solidFill>
                  <a:srgbClr val="000000"/>
                </a:solidFill>
                <a:effectLst/>
                <a:latin typeface="ff1"/>
              </a:rPr>
              <a:t>Retrieved from http://www.regionalstudies.org/uploads/BALOGUN_Femi_Adekunle.pdf </a:t>
            </a:r>
          </a:p>
          <a:p>
            <a:pPr marL="0" indent="0" algn="l">
              <a:buNone/>
            </a:pPr>
            <a:r>
              <a:rPr lang="en-IN" dirty="0">
                <a:solidFill>
                  <a:srgbClr val="000000"/>
                </a:solidFill>
                <a:latin typeface="ff1"/>
              </a:rPr>
              <a:t>[3]  </a:t>
            </a:r>
            <a:r>
              <a:rPr lang="en-IN" b="0" i="0" dirty="0">
                <a:solidFill>
                  <a:srgbClr val="000000"/>
                </a:solidFill>
                <a:effectLst/>
                <a:latin typeface="ff1"/>
              </a:rPr>
              <a:t>Aye, L., &amp; </a:t>
            </a:r>
            <a:r>
              <a:rPr lang="en-IN" b="0" i="0" dirty="0" err="1">
                <a:solidFill>
                  <a:srgbClr val="000000"/>
                </a:solidFill>
                <a:effectLst/>
                <a:latin typeface="ff1"/>
              </a:rPr>
              <a:t>Widjaya</a:t>
            </a:r>
            <a:r>
              <a:rPr lang="en-IN" b="0" i="0" dirty="0">
                <a:solidFill>
                  <a:srgbClr val="000000"/>
                </a:solidFill>
                <a:effectLst/>
                <a:latin typeface="ff1"/>
              </a:rPr>
              <a:t>, E. R. (2006). Environmental and economic analyses of waste disposal options for </a:t>
            </a:r>
          </a:p>
          <a:p>
            <a:pPr marL="0" indent="0" algn="l">
              <a:buNone/>
            </a:pPr>
            <a:r>
              <a:rPr lang="en-IN" b="0" i="0" dirty="0">
                <a:solidFill>
                  <a:srgbClr val="000000"/>
                </a:solidFill>
                <a:effectLst/>
                <a:latin typeface="ff1"/>
              </a:rPr>
              <a:t>      traditional markets in Indonesia. </a:t>
            </a:r>
            <a:r>
              <a:rPr lang="en-IN" b="0" i="0" dirty="0">
                <a:solidFill>
                  <a:srgbClr val="000000"/>
                </a:solidFill>
                <a:effectLst/>
                <a:latin typeface="ff7"/>
              </a:rPr>
              <a:t>Waste Management, 26</a:t>
            </a:r>
            <a:r>
              <a:rPr lang="en-IN" b="0" i="0" dirty="0">
                <a:solidFill>
                  <a:srgbClr val="000000"/>
                </a:solidFill>
                <a:effectLst/>
                <a:latin typeface="ff1"/>
              </a:rPr>
              <a:t>(10), 1180-1191. </a:t>
            </a:r>
          </a:p>
          <a:p>
            <a:pPr marL="0" indent="0" algn="l">
              <a:buNone/>
            </a:pPr>
            <a:r>
              <a:rPr lang="en-IN" b="0" i="0" dirty="0">
                <a:solidFill>
                  <a:srgbClr val="000000"/>
                </a:solidFill>
                <a:effectLst/>
                <a:latin typeface="ff1"/>
              </a:rPr>
              <a:t>[4]  https:/doi.org/10.1016/j.wasman.2005.09.010 </a:t>
            </a:r>
          </a:p>
          <a:p>
            <a:pPr marL="0" indent="0" algn="l">
              <a:buNone/>
            </a:pPr>
            <a:r>
              <a:rPr lang="en-IN" b="0" i="0" dirty="0">
                <a:solidFill>
                  <a:srgbClr val="000000"/>
                </a:solidFill>
                <a:effectLst/>
                <a:latin typeface="ff1"/>
              </a:rPr>
              <a:t>[5]  Barros, A. I., Dekker, R., &amp; Scholten, V. (1998). A two-level network for recycling sand: A case study. </a:t>
            </a:r>
          </a:p>
          <a:p>
            <a:pPr marL="0" indent="0" algn="l">
              <a:buNone/>
            </a:pPr>
            <a:r>
              <a:rPr lang="en-IN" b="0" i="0" dirty="0">
                <a:solidFill>
                  <a:srgbClr val="000000"/>
                </a:solidFill>
                <a:effectLst/>
                <a:latin typeface="ff7"/>
              </a:rPr>
              <a:t>[6]   European Journal of Operational Research, 110</a:t>
            </a:r>
            <a:r>
              <a:rPr lang="en-IN" b="0" i="0" dirty="0">
                <a:solidFill>
                  <a:srgbClr val="000000"/>
                </a:solidFill>
                <a:effectLst/>
                <a:latin typeface="ff1"/>
              </a:rPr>
              <a:t>(2), 199-214. </a:t>
            </a:r>
            <a:endParaRPr lang="en-IN" b="0" i="0" dirty="0">
              <a:solidFill>
                <a:srgbClr val="000000"/>
              </a:solidFill>
              <a:effectLst/>
              <a:latin typeface="ff7"/>
            </a:endParaRPr>
          </a:p>
          <a:p>
            <a:pPr marL="0" indent="0" algn="l">
              <a:buNone/>
            </a:pPr>
            <a:r>
              <a:rPr lang="en-IN" b="0" i="0" dirty="0">
                <a:solidFill>
                  <a:srgbClr val="000000"/>
                </a:solidFill>
                <a:effectLst/>
                <a:latin typeface="ff1"/>
              </a:rPr>
              <a:t>[7]   https://doi.org/10.1016/S0377-2217(98)00093-9 </a:t>
            </a:r>
          </a:p>
          <a:p>
            <a:pPr marL="0" indent="0" algn="l">
              <a:buNone/>
            </a:pPr>
            <a:r>
              <a:rPr lang="en-IN" dirty="0">
                <a:solidFill>
                  <a:srgbClr val="000000"/>
                </a:solidFill>
                <a:latin typeface="ff1"/>
              </a:rPr>
              <a:t>[8]   </a:t>
            </a:r>
            <a:r>
              <a:rPr lang="en-IN" b="0" i="0" dirty="0" err="1">
                <a:solidFill>
                  <a:srgbClr val="000000"/>
                </a:solidFill>
                <a:effectLst/>
                <a:latin typeface="ff1"/>
              </a:rPr>
              <a:t>Basu</a:t>
            </a:r>
            <a:r>
              <a:rPr lang="en-IN" b="0" i="0" dirty="0">
                <a:solidFill>
                  <a:srgbClr val="000000"/>
                </a:solidFill>
                <a:effectLst/>
                <a:latin typeface="ff1"/>
              </a:rPr>
              <a:t>, R. (2009). Solid Waste Management-A Model Study. </a:t>
            </a:r>
            <a:r>
              <a:rPr lang="en-IN" b="0" i="0" dirty="0">
                <a:solidFill>
                  <a:srgbClr val="000000"/>
                </a:solidFill>
                <a:effectLst/>
                <a:latin typeface="ff7"/>
              </a:rPr>
              <a:t>Sies Journal of Management, 6</a:t>
            </a:r>
            <a:r>
              <a:rPr lang="en-IN" b="0" i="0" dirty="0">
                <a:solidFill>
                  <a:srgbClr val="000000"/>
                </a:solidFill>
                <a:effectLst/>
                <a:latin typeface="ff1"/>
              </a:rPr>
              <a:t>, 20-24. </a:t>
            </a:r>
          </a:p>
          <a:p>
            <a:endParaRPr lang="en-IN" dirty="0"/>
          </a:p>
        </p:txBody>
      </p:sp>
    </p:spTree>
    <p:extLst>
      <p:ext uri="{BB962C8B-B14F-4D97-AF65-F5344CB8AC3E}">
        <p14:creationId xmlns:p14="http://schemas.microsoft.com/office/powerpoint/2010/main" val="38363764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D33DA4-85DA-FF77-DA35-C8B68F3AE6B0}"/>
              </a:ext>
            </a:extLst>
          </p:cNvPr>
          <p:cNvSpPr txBox="1"/>
          <p:nvPr/>
        </p:nvSpPr>
        <p:spPr>
          <a:xfrm>
            <a:off x="3479093" y="2618792"/>
            <a:ext cx="6780178" cy="923330"/>
          </a:xfrm>
          <a:prstGeom prst="rect">
            <a:avLst/>
          </a:prstGeom>
          <a:noFill/>
        </p:spPr>
        <p:txBody>
          <a:bodyPr wrap="square" rtlCol="0">
            <a:spAutoFit/>
          </a:bodyPr>
          <a:lstStyle/>
          <a:p>
            <a:r>
              <a:rPr lang="en-US" sz="5400" dirty="0"/>
              <a:t>THANK YOU!</a:t>
            </a:r>
            <a:endParaRPr lang="en-IN" sz="5400" dirty="0"/>
          </a:p>
        </p:txBody>
      </p:sp>
    </p:spTree>
    <p:extLst>
      <p:ext uri="{BB962C8B-B14F-4D97-AF65-F5344CB8AC3E}">
        <p14:creationId xmlns:p14="http://schemas.microsoft.com/office/powerpoint/2010/main" val="2321336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4AAB8-16B8-D65D-2ABE-61F191534BE7}"/>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B7F9411D-7B9C-9FFE-DA9C-27FEF2F3099E}"/>
              </a:ext>
            </a:extLst>
          </p:cNvPr>
          <p:cNvSpPr>
            <a:spLocks noGrp="1"/>
          </p:cNvSpPr>
          <p:nvPr>
            <p:ph idx="1"/>
          </p:nvPr>
        </p:nvSpPr>
        <p:spPr>
          <a:xfrm>
            <a:off x="468069" y="3302893"/>
            <a:ext cx="11029615" cy="3678303"/>
          </a:xfrm>
        </p:spPr>
        <p:txBody>
          <a:bodyPr>
            <a:normAutofit lnSpcReduction="10000"/>
          </a:bodyPr>
          <a:lstStyle/>
          <a:p>
            <a:r>
              <a:rPr lang="en-US" dirty="0"/>
              <a:t>Introduction</a:t>
            </a:r>
          </a:p>
          <a:p>
            <a:r>
              <a:rPr lang="en-US" dirty="0"/>
              <a:t>Objective</a:t>
            </a:r>
          </a:p>
          <a:p>
            <a:r>
              <a:rPr lang="en-US" dirty="0"/>
              <a:t>Needs of waste management</a:t>
            </a:r>
          </a:p>
          <a:p>
            <a:r>
              <a:rPr lang="en-US" dirty="0"/>
              <a:t>Existing System</a:t>
            </a:r>
          </a:p>
          <a:p>
            <a:r>
              <a:rPr lang="en-US" dirty="0"/>
              <a:t>Proposed System</a:t>
            </a:r>
          </a:p>
          <a:p>
            <a:r>
              <a:rPr lang="en-US" dirty="0"/>
              <a:t>Main Roles</a:t>
            </a:r>
          </a:p>
          <a:p>
            <a:r>
              <a:rPr lang="en-US" dirty="0"/>
              <a:t>Software specifications</a:t>
            </a:r>
          </a:p>
          <a:p>
            <a:r>
              <a:rPr lang="en-US" dirty="0" err="1"/>
              <a:t>Screeshots</a:t>
            </a:r>
            <a:r>
              <a:rPr lang="en-US" dirty="0"/>
              <a:t> of UI</a:t>
            </a:r>
          </a:p>
          <a:p>
            <a:r>
              <a:rPr lang="en-US" dirty="0"/>
              <a:t>References</a:t>
            </a:r>
          </a:p>
          <a:p>
            <a:endParaRPr lang="en-US" dirty="0"/>
          </a:p>
          <a:p>
            <a:endParaRPr lang="en-US" dirty="0"/>
          </a:p>
          <a:p>
            <a:endParaRPr lang="en-US" dirty="0"/>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9604615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9DF1B-032F-D9E1-F08C-7AE5A4176F1F}"/>
              </a:ext>
            </a:extLst>
          </p:cNvPr>
          <p:cNvSpPr>
            <a:spLocks noGrp="1"/>
          </p:cNvSpPr>
          <p:nvPr>
            <p:ph type="title"/>
          </p:nvPr>
        </p:nvSpPr>
        <p:spPr>
          <a:xfrm>
            <a:off x="677944" y="270857"/>
            <a:ext cx="10515600" cy="1325563"/>
          </a:xfrm>
        </p:spPr>
        <p:txBody>
          <a:bodyPr/>
          <a:lstStyle/>
          <a:p>
            <a:r>
              <a:rPr lang="en-US" b="1" dirty="0">
                <a:latin typeface="Averta"/>
              </a:rPr>
              <a:t>Introduction</a:t>
            </a:r>
            <a:endParaRPr lang="en-IN" b="1" dirty="0">
              <a:latin typeface="Averta"/>
            </a:endParaRPr>
          </a:p>
        </p:txBody>
      </p:sp>
      <p:sp>
        <p:nvSpPr>
          <p:cNvPr id="4" name="TextBox 3">
            <a:extLst>
              <a:ext uri="{FF2B5EF4-FFF2-40B4-BE49-F238E27FC236}">
                <a16:creationId xmlns:a16="http://schemas.microsoft.com/office/drawing/2014/main" id="{4A4B803B-63E7-D0D8-327C-E2CC1BC4D27A}"/>
              </a:ext>
            </a:extLst>
          </p:cNvPr>
          <p:cNvSpPr txBox="1"/>
          <p:nvPr/>
        </p:nvSpPr>
        <p:spPr>
          <a:xfrm>
            <a:off x="677944" y="2085035"/>
            <a:ext cx="10794477" cy="4619854"/>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IN" dirty="0">
                <a:latin typeface="Averta"/>
              </a:rPr>
              <a:t>Smart cities have the potential to overcome environmental problems caused by improper waste disposal by improving human health, protecting the aquatic ecosystem, and reducing air pollution. However, today’s systems, approaches, and technologies leveraged for waste management are manual and centralized. </a:t>
            </a:r>
          </a:p>
          <a:p>
            <a:pPr marL="285750" indent="-285750" algn="just">
              <a:lnSpc>
                <a:spcPct val="150000"/>
              </a:lnSpc>
              <a:buFont typeface="Arial" panose="020B0604020202020204" pitchFamily="34" charset="0"/>
              <a:buChar char="•"/>
            </a:pPr>
            <a:endParaRPr lang="en-IN" dirty="0">
              <a:latin typeface="Averta"/>
            </a:endParaRPr>
          </a:p>
          <a:p>
            <a:pPr marL="285750" indent="-285750" algn="just">
              <a:lnSpc>
                <a:spcPct val="150000"/>
              </a:lnSpc>
              <a:buFont typeface="Arial" panose="020B0604020202020204" pitchFamily="34" charset="0"/>
              <a:buChar char="•"/>
            </a:pPr>
            <a:r>
              <a:rPr lang="en-IN" dirty="0">
                <a:latin typeface="Averta"/>
              </a:rPr>
              <a:t>This fact makes them vulnerable to  single point of failure problem.  Also, a large portion of the existing waste management systems within smart cities fall short in providing operational transparency, traceability, audit, security, and trusted data provenance features.</a:t>
            </a:r>
          </a:p>
          <a:p>
            <a:pPr algn="just">
              <a:lnSpc>
                <a:spcPct val="150000"/>
              </a:lnSpc>
            </a:pPr>
            <a:r>
              <a:rPr lang="en-IN" dirty="0">
                <a:latin typeface="Averta"/>
              </a:rPr>
              <a:t>  </a:t>
            </a:r>
          </a:p>
          <a:p>
            <a:pPr marL="285750" indent="-285750" algn="just">
              <a:lnSpc>
                <a:spcPct val="150000"/>
              </a:lnSpc>
              <a:buFont typeface="Arial" panose="020B0604020202020204" pitchFamily="34" charset="0"/>
              <a:buChar char="•"/>
            </a:pPr>
            <a:r>
              <a:rPr lang="en-IN" dirty="0">
                <a:latin typeface="Averta"/>
              </a:rPr>
              <a:t>In this project, we are going to create a system in managing waste within smart cities as it is in a decentralized, trusted, and secure manner.</a:t>
            </a:r>
            <a:r>
              <a:rPr lang="en-IN" b="0" i="0" dirty="0">
                <a:effectLst/>
                <a:latin typeface="Averta"/>
              </a:rPr>
              <a:t> </a:t>
            </a:r>
          </a:p>
          <a:p>
            <a:pPr>
              <a:lnSpc>
                <a:spcPct val="150000"/>
              </a:lnSpc>
            </a:pPr>
            <a:endParaRPr lang="en-IN" dirty="0">
              <a:latin typeface="Averta"/>
            </a:endParaRPr>
          </a:p>
        </p:txBody>
      </p:sp>
    </p:spTree>
    <p:extLst>
      <p:ext uri="{BB962C8B-B14F-4D97-AF65-F5344CB8AC3E}">
        <p14:creationId xmlns:p14="http://schemas.microsoft.com/office/powerpoint/2010/main" val="2323884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AE0A7-6DAA-F745-58A9-348145D53E1E}"/>
              </a:ext>
            </a:extLst>
          </p:cNvPr>
          <p:cNvSpPr>
            <a:spLocks noGrp="1"/>
          </p:cNvSpPr>
          <p:nvPr>
            <p:ph type="title"/>
          </p:nvPr>
        </p:nvSpPr>
        <p:spPr>
          <a:xfrm>
            <a:off x="838200" y="638502"/>
            <a:ext cx="10515600" cy="1325563"/>
          </a:xfrm>
        </p:spPr>
        <p:txBody>
          <a:bodyPr>
            <a:normAutofit/>
          </a:bodyPr>
          <a:lstStyle/>
          <a:p>
            <a:r>
              <a:rPr lang="en-IN" b="1" i="0" dirty="0">
                <a:effectLst/>
                <a:latin typeface="Averta"/>
              </a:rPr>
              <a:t>objective</a:t>
            </a:r>
            <a:br>
              <a:rPr lang="en-IN" b="1" i="0" dirty="0">
                <a:effectLst/>
                <a:latin typeface="Averta"/>
              </a:rPr>
            </a:br>
            <a:endParaRPr lang="en-IN" b="1" dirty="0"/>
          </a:p>
        </p:txBody>
      </p:sp>
      <p:sp>
        <p:nvSpPr>
          <p:cNvPr id="4" name="TextBox 3">
            <a:extLst>
              <a:ext uri="{FF2B5EF4-FFF2-40B4-BE49-F238E27FC236}">
                <a16:creationId xmlns:a16="http://schemas.microsoft.com/office/drawing/2014/main" id="{0A3D1D49-B344-6D0B-9548-3DA8E208193D}"/>
              </a:ext>
            </a:extLst>
          </p:cNvPr>
          <p:cNvSpPr txBox="1"/>
          <p:nvPr/>
        </p:nvSpPr>
        <p:spPr>
          <a:xfrm>
            <a:off x="838200" y="2351573"/>
            <a:ext cx="10515600" cy="2542363"/>
          </a:xfrm>
          <a:prstGeom prst="rect">
            <a:avLst/>
          </a:prstGeom>
          <a:noFill/>
        </p:spPr>
        <p:txBody>
          <a:bodyPr wrap="square">
            <a:spAutoFit/>
          </a:bodyPr>
          <a:lstStyle/>
          <a:p>
            <a:pPr algn="just">
              <a:lnSpc>
                <a:spcPct val="150000"/>
              </a:lnSpc>
            </a:pPr>
            <a:r>
              <a:rPr lang="en-IN" b="0" dirty="0">
                <a:effectLst/>
                <a:latin typeface="Averta"/>
              </a:rPr>
              <a:t>                 The key point in waste management for smart cities is that municipalities that are responsible for waste management in cities have various needs, and latest technologies present efficient and proper waste management solutions for </a:t>
            </a:r>
            <a:r>
              <a:rPr lang="en-IN" u="none" strike="noStrike" dirty="0">
                <a:effectLst/>
                <a:latin typeface="Averta"/>
              </a:rPr>
              <a:t>sustainable municipal waste management</a:t>
            </a:r>
            <a:r>
              <a:rPr lang="en-IN" dirty="0">
                <a:effectLst/>
                <a:latin typeface="Averta"/>
              </a:rPr>
              <a:t>.</a:t>
            </a:r>
          </a:p>
          <a:p>
            <a:pPr algn="just">
              <a:lnSpc>
                <a:spcPct val="150000"/>
              </a:lnSpc>
            </a:pPr>
            <a:endParaRPr lang="en-IN" b="0" dirty="0">
              <a:latin typeface="Averta"/>
            </a:endParaRPr>
          </a:p>
          <a:p>
            <a:pPr algn="just">
              <a:lnSpc>
                <a:spcPct val="150000"/>
              </a:lnSpc>
            </a:pPr>
            <a:r>
              <a:rPr lang="en-IN" b="0" dirty="0">
                <a:effectLst/>
                <a:latin typeface="Averta"/>
              </a:rPr>
              <a:t>That’s why this project provides with some of the needs and efficient solutions for municipal waste management.</a:t>
            </a:r>
          </a:p>
        </p:txBody>
      </p:sp>
    </p:spTree>
    <p:extLst>
      <p:ext uri="{BB962C8B-B14F-4D97-AF65-F5344CB8AC3E}">
        <p14:creationId xmlns:p14="http://schemas.microsoft.com/office/powerpoint/2010/main" val="789966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5B973-B025-068A-03E9-E43BE92C6A23}"/>
              </a:ext>
            </a:extLst>
          </p:cNvPr>
          <p:cNvSpPr>
            <a:spLocks noGrp="1"/>
          </p:cNvSpPr>
          <p:nvPr>
            <p:ph type="title"/>
          </p:nvPr>
        </p:nvSpPr>
        <p:spPr>
          <a:xfrm>
            <a:off x="968211" y="574585"/>
            <a:ext cx="10515600" cy="1325563"/>
          </a:xfrm>
        </p:spPr>
        <p:txBody>
          <a:bodyPr>
            <a:normAutofit/>
          </a:bodyPr>
          <a:lstStyle/>
          <a:p>
            <a:r>
              <a:rPr lang="en-IN" b="1" i="0" dirty="0">
                <a:effectLst/>
                <a:latin typeface="Averta"/>
              </a:rPr>
              <a:t>Needs of  waste management system</a:t>
            </a:r>
            <a:br>
              <a:rPr lang="en-IN" b="0" i="0" dirty="0">
                <a:solidFill>
                  <a:srgbClr val="192C49"/>
                </a:solidFill>
                <a:effectLst/>
                <a:latin typeface="Averta"/>
              </a:rPr>
            </a:br>
            <a:endParaRPr lang="en-IN" dirty="0"/>
          </a:p>
        </p:txBody>
      </p:sp>
      <p:sp>
        <p:nvSpPr>
          <p:cNvPr id="4" name="TextBox 3">
            <a:extLst>
              <a:ext uri="{FF2B5EF4-FFF2-40B4-BE49-F238E27FC236}">
                <a16:creationId xmlns:a16="http://schemas.microsoft.com/office/drawing/2014/main" id="{07B0168E-D3D9-64A2-4D23-5E80A69AE62B}"/>
              </a:ext>
            </a:extLst>
          </p:cNvPr>
          <p:cNvSpPr txBox="1"/>
          <p:nvPr/>
        </p:nvSpPr>
        <p:spPr>
          <a:xfrm>
            <a:off x="838199" y="2116964"/>
            <a:ext cx="10775623" cy="3373359"/>
          </a:xfrm>
          <a:prstGeom prst="rect">
            <a:avLst/>
          </a:prstGeom>
          <a:noFill/>
        </p:spPr>
        <p:txBody>
          <a:bodyPr wrap="square">
            <a:spAutoFit/>
          </a:bodyPr>
          <a:lstStyle/>
          <a:p>
            <a:pPr algn="just">
              <a:lnSpc>
                <a:spcPct val="150000"/>
              </a:lnSpc>
              <a:buFont typeface="Arial" panose="020B0604020202020204" pitchFamily="34" charset="0"/>
              <a:buChar char="•"/>
            </a:pPr>
            <a:r>
              <a:rPr lang="en-IN" dirty="0">
                <a:latin typeface="Averta"/>
              </a:rPr>
              <a:t> One of the</a:t>
            </a:r>
            <a:r>
              <a:rPr lang="en-IN" b="0" dirty="0">
                <a:effectLst/>
                <a:latin typeface="Averta"/>
              </a:rPr>
              <a:t> need of municipalities is that municipalities have waste trucks and drivers of that waste trucks. The municipalities </a:t>
            </a:r>
            <a:r>
              <a:rPr lang="en-IN" b="1" dirty="0">
                <a:effectLst/>
                <a:latin typeface="Averta"/>
              </a:rPr>
              <a:t>need to view and control that their waste trucks </a:t>
            </a:r>
            <a:r>
              <a:rPr lang="en-IN" b="0" dirty="0">
                <a:effectLst/>
                <a:latin typeface="Averta"/>
              </a:rPr>
              <a:t>proceed in the most efficient route possible.</a:t>
            </a:r>
          </a:p>
          <a:p>
            <a:pPr algn="just">
              <a:lnSpc>
                <a:spcPct val="150000"/>
              </a:lnSpc>
            </a:pPr>
            <a:endParaRPr lang="en-IN" b="0" dirty="0">
              <a:effectLst/>
              <a:latin typeface="Averta"/>
            </a:endParaRPr>
          </a:p>
          <a:p>
            <a:pPr algn="just">
              <a:lnSpc>
                <a:spcPct val="150000"/>
              </a:lnSpc>
              <a:buFont typeface="Arial" panose="020B0604020202020204" pitchFamily="34" charset="0"/>
              <a:buChar char="•"/>
            </a:pPr>
            <a:r>
              <a:rPr lang="en-IN" b="0" dirty="0">
                <a:effectLst/>
                <a:latin typeface="Averta"/>
              </a:rPr>
              <a:t> Another need of municipalities in waste management is that </a:t>
            </a:r>
            <a:r>
              <a:rPr lang="en-IN" b="1" dirty="0">
                <a:effectLst/>
                <a:latin typeface="Averta"/>
              </a:rPr>
              <a:t>they need to cooperate with their citizens </a:t>
            </a:r>
            <a:r>
              <a:rPr lang="en-IN" b="0" dirty="0">
                <a:effectLst/>
                <a:latin typeface="Averta"/>
              </a:rPr>
              <a:t>in waste management processes. </a:t>
            </a:r>
          </a:p>
          <a:p>
            <a:pPr algn="just">
              <a:lnSpc>
                <a:spcPct val="150000"/>
              </a:lnSpc>
            </a:pPr>
            <a:endParaRPr lang="en-IN" b="0" dirty="0">
              <a:effectLst/>
              <a:latin typeface="Averta"/>
            </a:endParaRPr>
          </a:p>
          <a:p>
            <a:pPr algn="just">
              <a:lnSpc>
                <a:spcPct val="150000"/>
              </a:lnSpc>
              <a:buFont typeface="Arial" panose="020B0604020202020204" pitchFamily="34" charset="0"/>
              <a:buChar char="•"/>
            </a:pPr>
            <a:r>
              <a:rPr lang="en-IN" b="0" dirty="0">
                <a:effectLst/>
                <a:latin typeface="Averta"/>
              </a:rPr>
              <a:t> The responsive person of the waste management in a municipality needs to control waste management processes from a practical point of view. So, </a:t>
            </a:r>
            <a:r>
              <a:rPr lang="en-IN" b="1" dirty="0">
                <a:effectLst/>
                <a:latin typeface="Averta"/>
              </a:rPr>
              <a:t>all-in-one technology </a:t>
            </a:r>
            <a:r>
              <a:rPr lang="en-IN" b="0" dirty="0">
                <a:effectLst/>
                <a:latin typeface="Averta"/>
              </a:rPr>
              <a:t>will be very beneficial for the municipalities.</a:t>
            </a:r>
          </a:p>
        </p:txBody>
      </p:sp>
    </p:spTree>
    <p:extLst>
      <p:ext uri="{BB962C8B-B14F-4D97-AF65-F5344CB8AC3E}">
        <p14:creationId xmlns:p14="http://schemas.microsoft.com/office/powerpoint/2010/main" val="32549395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33E679F-BFDB-5843-A5CC-D05C70837E14}"/>
              </a:ext>
            </a:extLst>
          </p:cNvPr>
          <p:cNvSpPr txBox="1"/>
          <p:nvPr/>
        </p:nvSpPr>
        <p:spPr>
          <a:xfrm>
            <a:off x="723453" y="2035952"/>
            <a:ext cx="6330309" cy="2126864"/>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IN" b="0" i="0" dirty="0">
                <a:effectLst/>
                <a:latin typeface="Averta"/>
              </a:rPr>
              <a:t>M</a:t>
            </a:r>
            <a:r>
              <a:rPr lang="en-IN" dirty="0">
                <a:latin typeface="Averta"/>
              </a:rPr>
              <a:t>anual</a:t>
            </a:r>
          </a:p>
          <a:p>
            <a:pPr marL="285750" indent="-285750" algn="l">
              <a:lnSpc>
                <a:spcPct val="150000"/>
              </a:lnSpc>
              <a:buFont typeface="Arial" panose="020B0604020202020204" pitchFamily="34" charset="0"/>
              <a:buChar char="•"/>
            </a:pPr>
            <a:r>
              <a:rPr lang="en-IN" dirty="0">
                <a:latin typeface="Averta"/>
              </a:rPr>
              <a:t>Not efficient</a:t>
            </a:r>
          </a:p>
          <a:p>
            <a:pPr marL="285750" indent="-285750" algn="l">
              <a:lnSpc>
                <a:spcPct val="150000"/>
              </a:lnSpc>
              <a:buFont typeface="Arial" panose="020B0604020202020204" pitchFamily="34" charset="0"/>
              <a:buChar char="•"/>
            </a:pPr>
            <a:r>
              <a:rPr lang="en-IN" dirty="0">
                <a:latin typeface="Averta"/>
              </a:rPr>
              <a:t>Single point of failure problem</a:t>
            </a:r>
            <a:endParaRPr lang="en-IN" b="0" i="0" dirty="0">
              <a:effectLst/>
              <a:latin typeface="Averta"/>
            </a:endParaRPr>
          </a:p>
          <a:p>
            <a:pPr marL="285750" indent="-285750" algn="l">
              <a:lnSpc>
                <a:spcPct val="150000"/>
              </a:lnSpc>
              <a:buFont typeface="Arial" panose="020B0604020202020204" pitchFamily="34" charset="0"/>
              <a:buChar char="•"/>
            </a:pPr>
            <a:r>
              <a:rPr lang="en-IN" b="0" i="0" dirty="0">
                <a:effectLst/>
                <a:latin typeface="Averta"/>
              </a:rPr>
              <a:t>Inefficient deployment of the </a:t>
            </a:r>
            <a:r>
              <a:rPr lang="en-IN" dirty="0">
                <a:latin typeface="Averta"/>
              </a:rPr>
              <a:t>Vehicle</a:t>
            </a:r>
            <a:r>
              <a:rPr lang="en-IN" b="0" i="0" dirty="0">
                <a:effectLst/>
                <a:latin typeface="Averta"/>
              </a:rPr>
              <a:t> &amp; Workers</a:t>
            </a:r>
          </a:p>
          <a:p>
            <a:pPr marL="285750" indent="-285750" algn="l">
              <a:lnSpc>
                <a:spcPct val="150000"/>
              </a:lnSpc>
              <a:buFont typeface="Arial" panose="020B0604020202020204" pitchFamily="34" charset="0"/>
              <a:buChar char="•"/>
            </a:pPr>
            <a:endParaRPr lang="en-IN" b="0" i="0" dirty="0">
              <a:effectLst/>
              <a:latin typeface="Averta"/>
            </a:endParaRPr>
          </a:p>
        </p:txBody>
      </p:sp>
      <p:sp>
        <p:nvSpPr>
          <p:cNvPr id="2" name="TextBox 1">
            <a:extLst>
              <a:ext uri="{FF2B5EF4-FFF2-40B4-BE49-F238E27FC236}">
                <a16:creationId xmlns:a16="http://schemas.microsoft.com/office/drawing/2014/main" id="{4A79B1C9-BEAA-117A-D9E7-7C6614F82312}"/>
              </a:ext>
            </a:extLst>
          </p:cNvPr>
          <p:cNvSpPr txBox="1"/>
          <p:nvPr/>
        </p:nvSpPr>
        <p:spPr>
          <a:xfrm>
            <a:off x="723453" y="1117167"/>
            <a:ext cx="3436281" cy="523220"/>
          </a:xfrm>
          <a:prstGeom prst="rect">
            <a:avLst/>
          </a:prstGeom>
          <a:noFill/>
        </p:spPr>
        <p:txBody>
          <a:bodyPr wrap="square" rtlCol="0">
            <a:spAutoFit/>
          </a:bodyPr>
          <a:lstStyle/>
          <a:p>
            <a:r>
              <a:rPr lang="en-US" sz="2800" b="1" dirty="0"/>
              <a:t>Existing System</a:t>
            </a:r>
            <a:endParaRPr lang="en-IN" sz="2800" b="1" dirty="0"/>
          </a:p>
        </p:txBody>
      </p:sp>
    </p:spTree>
    <p:extLst>
      <p:ext uri="{BB962C8B-B14F-4D97-AF65-F5344CB8AC3E}">
        <p14:creationId xmlns:p14="http://schemas.microsoft.com/office/powerpoint/2010/main" val="38436137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A5C0E0-355B-9E08-F64D-ED0384269979}"/>
              </a:ext>
            </a:extLst>
          </p:cNvPr>
          <p:cNvSpPr txBox="1"/>
          <p:nvPr/>
        </p:nvSpPr>
        <p:spPr>
          <a:xfrm>
            <a:off x="992171" y="1229354"/>
            <a:ext cx="6094428" cy="461665"/>
          </a:xfrm>
          <a:prstGeom prst="rect">
            <a:avLst/>
          </a:prstGeom>
          <a:noFill/>
        </p:spPr>
        <p:txBody>
          <a:bodyPr wrap="square">
            <a:spAutoFit/>
          </a:bodyPr>
          <a:lstStyle/>
          <a:p>
            <a:r>
              <a:rPr lang="en-US" sz="2400" b="1" dirty="0"/>
              <a:t>Proposed System</a:t>
            </a:r>
            <a:endParaRPr lang="en-IN" sz="2400" b="1" dirty="0"/>
          </a:p>
        </p:txBody>
      </p:sp>
      <p:sp>
        <p:nvSpPr>
          <p:cNvPr id="5" name="TextBox 4">
            <a:extLst>
              <a:ext uri="{FF2B5EF4-FFF2-40B4-BE49-F238E27FC236}">
                <a16:creationId xmlns:a16="http://schemas.microsoft.com/office/drawing/2014/main" id="{7A0D8C71-4508-8D99-CDF1-9B24E0E14777}"/>
              </a:ext>
            </a:extLst>
          </p:cNvPr>
          <p:cNvSpPr txBox="1"/>
          <p:nvPr/>
        </p:nvSpPr>
        <p:spPr>
          <a:xfrm>
            <a:off x="822489" y="1821169"/>
            <a:ext cx="6094428" cy="2126864"/>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en-IN" dirty="0">
                <a:latin typeface="Averta"/>
              </a:rPr>
              <a:t>Digitalised</a:t>
            </a:r>
          </a:p>
          <a:p>
            <a:pPr marL="285750" indent="-285750" algn="l">
              <a:lnSpc>
                <a:spcPct val="150000"/>
              </a:lnSpc>
              <a:buFont typeface="Arial" panose="020B0604020202020204" pitchFamily="34" charset="0"/>
              <a:buChar char="•"/>
            </a:pPr>
            <a:r>
              <a:rPr lang="en-IN" dirty="0">
                <a:latin typeface="Averta"/>
              </a:rPr>
              <a:t>M</a:t>
            </a:r>
            <a:r>
              <a:rPr lang="en-IN" b="0" i="0" dirty="0">
                <a:effectLst/>
                <a:latin typeface="Averta"/>
              </a:rPr>
              <a:t>onitoring of drivers</a:t>
            </a:r>
            <a:r>
              <a:rPr lang="en-IN" dirty="0">
                <a:latin typeface="Averta"/>
              </a:rPr>
              <a:t> and other workers.</a:t>
            </a:r>
            <a:endParaRPr lang="en-IN" b="0" i="0" dirty="0">
              <a:effectLst/>
              <a:latin typeface="Averta"/>
            </a:endParaRPr>
          </a:p>
          <a:p>
            <a:pPr marL="285750" indent="-285750" algn="l">
              <a:lnSpc>
                <a:spcPct val="150000"/>
              </a:lnSpc>
              <a:buFont typeface="Arial" panose="020B0604020202020204" pitchFamily="34" charset="0"/>
              <a:buChar char="•"/>
            </a:pPr>
            <a:r>
              <a:rPr lang="en-IN" dirty="0">
                <a:latin typeface="Averta"/>
              </a:rPr>
              <a:t>H</a:t>
            </a:r>
            <a:r>
              <a:rPr lang="en-IN" b="0" i="0" dirty="0">
                <a:effectLst/>
                <a:latin typeface="Averta"/>
              </a:rPr>
              <a:t>elps the authorities with the single monitoring dashboard</a:t>
            </a:r>
          </a:p>
          <a:p>
            <a:pPr marL="285750" indent="-285750" algn="l">
              <a:lnSpc>
                <a:spcPct val="150000"/>
              </a:lnSpc>
              <a:buFont typeface="Arial" panose="020B0604020202020204" pitchFamily="34" charset="0"/>
              <a:buChar char="•"/>
            </a:pPr>
            <a:r>
              <a:rPr lang="en-IN" dirty="0">
                <a:latin typeface="Averta"/>
              </a:rPr>
              <a:t>D</a:t>
            </a:r>
            <a:r>
              <a:rPr lang="en-IN" b="0" i="0" dirty="0">
                <a:effectLst/>
                <a:latin typeface="Averta"/>
              </a:rPr>
              <a:t>etailed analysis reports in Web Application</a:t>
            </a:r>
          </a:p>
          <a:p>
            <a:pPr marL="285750" indent="-285750" algn="l">
              <a:lnSpc>
                <a:spcPct val="150000"/>
              </a:lnSpc>
              <a:buFont typeface="Arial" panose="020B0604020202020204" pitchFamily="34" charset="0"/>
              <a:buChar char="•"/>
            </a:pPr>
            <a:r>
              <a:rPr lang="en-IN" dirty="0">
                <a:latin typeface="Averta"/>
              </a:rPr>
              <a:t>Efficient</a:t>
            </a:r>
            <a:endParaRPr lang="en-IN" b="0" i="0" dirty="0">
              <a:effectLst/>
              <a:latin typeface="Averta"/>
            </a:endParaRPr>
          </a:p>
        </p:txBody>
      </p:sp>
    </p:spTree>
    <p:extLst>
      <p:ext uri="{BB962C8B-B14F-4D97-AF65-F5344CB8AC3E}">
        <p14:creationId xmlns:p14="http://schemas.microsoft.com/office/powerpoint/2010/main" val="7677731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F7F79F-37BE-7F2F-AE1C-010D88C459DD}"/>
              </a:ext>
            </a:extLst>
          </p:cNvPr>
          <p:cNvSpPr txBox="1"/>
          <p:nvPr/>
        </p:nvSpPr>
        <p:spPr>
          <a:xfrm>
            <a:off x="741734" y="708369"/>
            <a:ext cx="8249866" cy="6678751"/>
          </a:xfrm>
          <a:prstGeom prst="rect">
            <a:avLst/>
          </a:prstGeom>
          <a:noFill/>
        </p:spPr>
        <p:txBody>
          <a:bodyPr wrap="square">
            <a:spAutoFit/>
          </a:bodyPr>
          <a:lstStyle/>
          <a:p>
            <a:pPr algn="just"/>
            <a:r>
              <a:rPr lang="en-US" sz="2400" b="1" u="sng" dirty="0">
                <a:effectLst/>
                <a:latin typeface="Calibri" panose="020F0502020204030204" pitchFamily="34" charset="0"/>
                <a:ea typeface="SimSun" panose="02010600030101010101" pitchFamily="2" charset="-122"/>
                <a:cs typeface="Times New Roman" panose="02020603050405020304" pitchFamily="18" charset="0"/>
              </a:rPr>
              <a:t>MAIN ROLES</a:t>
            </a:r>
            <a:endParaRPr lang="en-IN" sz="1400" b="1" dirty="0">
              <a:effectLst/>
              <a:latin typeface="Calibri" panose="020F0502020204030204" pitchFamily="34" charset="0"/>
              <a:ea typeface="SimSun" panose="02010600030101010101" pitchFamily="2" charset="-122"/>
              <a:cs typeface="Times New Roman" panose="02020603050405020304" pitchFamily="18" charset="0"/>
            </a:endParaRPr>
          </a:p>
          <a:p>
            <a:pPr algn="just"/>
            <a:r>
              <a:rPr lang="en-US" sz="1800" u="none" strike="noStrike" dirty="0">
                <a:effectLst/>
                <a:latin typeface="Calibri" panose="020F0502020204030204" pitchFamily="34" charset="0"/>
                <a:ea typeface="SimSun" panose="02010600030101010101" pitchFamily="2" charset="-122"/>
                <a:cs typeface="Times New Roman" panose="02020603050405020304" pitchFamily="18" charset="0"/>
              </a:rPr>
              <a:t> </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u="sng" dirty="0">
                <a:latin typeface="Calibri" panose="020F0502020204030204" pitchFamily="34" charset="0"/>
                <a:ea typeface="SimSun" panose="02010600030101010101" pitchFamily="2" charset="-122"/>
                <a:cs typeface="Times New Roman" panose="02020603050405020304" pitchFamily="18" charset="0"/>
              </a:rPr>
              <a:t>Municipality Employee </a:t>
            </a:r>
            <a:r>
              <a:rPr lang="en-US" sz="1800" u="sng" dirty="0">
                <a:effectLst/>
                <a:latin typeface="Calibri" panose="020F0502020204030204" pitchFamily="34" charset="0"/>
                <a:ea typeface="SimSun" panose="02010600030101010101" pitchFamily="2" charset="-122"/>
                <a:cs typeface="Times New Roman" panose="02020603050405020304" pitchFamily="18" charset="0"/>
              </a:rPr>
              <a:t>(Admin)</a:t>
            </a:r>
            <a:endParaRPr lang="en-IN" sz="1100" u="sng" dirty="0">
              <a:effectLst/>
              <a:latin typeface="Calibri" panose="020F0502020204030204" pitchFamily="34" charset="0"/>
              <a:ea typeface="SimSun" panose="02010600030101010101" pitchFamily="2" charset="-122"/>
              <a:cs typeface="Times New Roman" panose="02020603050405020304" pitchFamily="18" charset="0"/>
            </a:endParaRPr>
          </a:p>
          <a:p>
            <a:pPr algn="just"/>
            <a:r>
              <a:rPr lang="en-US" sz="1800" u="none" strike="noStrike" dirty="0">
                <a:effectLst/>
                <a:latin typeface="Calibri" panose="020F0502020204030204" pitchFamily="34" charset="0"/>
                <a:ea typeface="SimSun" panose="02010600030101010101" pitchFamily="2" charset="-122"/>
                <a:cs typeface="Times New Roman" panose="02020603050405020304" pitchFamily="18" charset="0"/>
              </a:rPr>
              <a:t> </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Registration</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Login</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View notifications</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dirty="0">
                <a:latin typeface="Calibri" panose="020F0502020204030204" pitchFamily="34" charset="0"/>
                <a:ea typeface="SimSun" panose="02010600030101010101" pitchFamily="2" charset="-122"/>
                <a:cs typeface="Times New Roman" panose="02020603050405020304" pitchFamily="18" charset="0"/>
              </a:rPr>
              <a:t>Manage </a:t>
            </a:r>
            <a:r>
              <a:rPr lang="en-US" sz="1800" dirty="0">
                <a:effectLst/>
                <a:latin typeface="Calibri" panose="020F0502020204030204" pitchFamily="34" charset="0"/>
                <a:ea typeface="SimSun" panose="02010600030101010101" pitchFamily="2" charset="-122"/>
                <a:cs typeface="Times New Roman" panose="02020603050405020304" pitchFamily="18" charset="0"/>
              </a:rPr>
              <a:t>users (Customer, Inspector, contractor, Driver)</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lvl="0" algn="just">
              <a:tabLst>
                <a:tab pos="266700" algn="l"/>
              </a:tabLst>
            </a:pP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View payments and customer requests and their contractor details</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Assign inspectors to location</a:t>
            </a:r>
          </a:p>
          <a:p>
            <a:pPr marL="342900" lvl="0" indent="-342900" algn="just">
              <a:buFont typeface="Wingdings" panose="05000000000000000000" pitchFamily="2" charset="2"/>
              <a:buChar char=""/>
              <a:tabLst>
                <a:tab pos="266700" algn="l"/>
              </a:tabLst>
            </a:pPr>
            <a:r>
              <a:rPr lang="en-US" dirty="0">
                <a:latin typeface="Calibri" panose="020F0502020204030204" pitchFamily="34" charset="0"/>
                <a:ea typeface="SimSun" panose="02010600030101010101" pitchFamily="2" charset="-122"/>
                <a:cs typeface="Times New Roman" panose="02020603050405020304" pitchFamily="18" charset="0"/>
              </a:rPr>
              <a:t>Send replies to the complaints</a:t>
            </a:r>
          </a:p>
          <a:p>
            <a:pPr marL="342900" lvl="0" indent="-342900" algn="just">
              <a:buFont typeface="Wingdings" panose="05000000000000000000" pitchFamily="2" charset="2"/>
              <a:buChar char=""/>
              <a:tabLst>
                <a:tab pos="266700" algn="l"/>
              </a:tabLst>
            </a:pPr>
            <a:r>
              <a:rPr lang="en-US" dirty="0">
                <a:latin typeface="Calibri" panose="020F0502020204030204" pitchFamily="34" charset="0"/>
                <a:ea typeface="SimSun" panose="02010600030101010101" pitchFamily="2" charset="-122"/>
                <a:cs typeface="Times New Roman" panose="02020603050405020304" pitchFamily="18" charset="0"/>
              </a:rPr>
              <a:t>View work status</a:t>
            </a:r>
          </a:p>
          <a:p>
            <a:pPr lvl="0" algn="just">
              <a:tabLst>
                <a:tab pos="266700" algn="l"/>
              </a:tabLst>
            </a:pP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u="sng" dirty="0">
                <a:effectLst/>
                <a:latin typeface="Calibri" panose="020F0502020204030204" pitchFamily="34" charset="0"/>
                <a:ea typeface="SimSun" panose="02010600030101010101" pitchFamily="2" charset="-122"/>
                <a:cs typeface="Times New Roman" panose="02020603050405020304" pitchFamily="18" charset="0"/>
              </a:rPr>
              <a:t>Customer</a:t>
            </a:r>
            <a:endParaRPr lang="en-IN" sz="1100" u="sng" dirty="0">
              <a:effectLst/>
              <a:latin typeface="Calibri" panose="020F0502020204030204" pitchFamily="34" charset="0"/>
              <a:ea typeface="SimSun" panose="02010600030101010101" pitchFamily="2" charset="-122"/>
              <a:cs typeface="Times New Roman" panose="02020603050405020304" pitchFamily="18" charset="0"/>
            </a:endParaRPr>
          </a:p>
          <a:p>
            <a:pPr algn="just"/>
            <a:r>
              <a:rPr lang="en-US" sz="1800" u="sng" dirty="0">
                <a:effectLst/>
                <a:latin typeface="Calibri" panose="020F0502020204030204" pitchFamily="34" charset="0"/>
                <a:ea typeface="SimSun" panose="02010600030101010101" pitchFamily="2" charset="-122"/>
                <a:cs typeface="Times New Roman" panose="02020603050405020304" pitchFamily="18" charset="0"/>
              </a:rPr>
              <a:t> </a:t>
            </a:r>
            <a:endParaRPr lang="en-IN" sz="1100" u="sng"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Login</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dirty="0">
                <a:latin typeface="Calibri" panose="020F0502020204030204" pitchFamily="34" charset="0"/>
                <a:ea typeface="SimSun" panose="02010600030101010101" pitchFamily="2" charset="-122"/>
                <a:cs typeface="Times New Roman" panose="02020603050405020304" pitchFamily="18" charset="0"/>
              </a:rPr>
              <a:t>Sent waste collection request</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Make payment</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View accepted requests</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Add complaint</a:t>
            </a: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Track Driver</a:t>
            </a:r>
          </a:p>
          <a:p>
            <a:pPr lvl="0" algn="just">
              <a:tabLst>
                <a:tab pos="266700" algn="l"/>
              </a:tabLst>
            </a:pP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algn="just"/>
            <a:r>
              <a:rPr lang="en-US" sz="1800" dirty="0">
                <a:effectLst/>
                <a:latin typeface="Calibri" panose="020F0502020204030204" pitchFamily="34" charset="0"/>
                <a:ea typeface="SimSun" panose="02010600030101010101" pitchFamily="2" charset="-122"/>
                <a:cs typeface="Times New Roman" panose="02020603050405020304" pitchFamily="18" charset="0"/>
              </a:rPr>
              <a:t> </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843674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BCBDC6E-B258-07E8-6C3C-6D1B7A86826A}"/>
              </a:ext>
            </a:extLst>
          </p:cNvPr>
          <p:cNvSpPr txBox="1"/>
          <p:nvPr/>
        </p:nvSpPr>
        <p:spPr>
          <a:xfrm>
            <a:off x="634731" y="698560"/>
            <a:ext cx="4939218" cy="4693593"/>
          </a:xfrm>
          <a:prstGeom prst="rect">
            <a:avLst/>
          </a:prstGeom>
          <a:noFill/>
        </p:spPr>
        <p:txBody>
          <a:bodyPr wrap="square">
            <a:spAutoFit/>
          </a:bodyPr>
          <a:lstStyle/>
          <a:p>
            <a:pPr algn="just">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 </a:t>
            </a:r>
            <a:endParaRPr lang="en-IN" sz="1100" u="sng"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u="sng" dirty="0">
                <a:effectLst/>
                <a:latin typeface="Calibri" panose="020F0502020204030204" pitchFamily="34" charset="0"/>
                <a:ea typeface="SimSun" panose="02010600030101010101" pitchFamily="2" charset="-122"/>
                <a:cs typeface="Times New Roman" panose="02020603050405020304" pitchFamily="18" charset="0"/>
              </a:rPr>
              <a:t>Inspector</a:t>
            </a:r>
            <a:endParaRPr lang="en-IN" sz="1100" u="sng" dirty="0">
              <a:effectLst/>
              <a:latin typeface="Calibri" panose="020F0502020204030204" pitchFamily="34" charset="0"/>
              <a:ea typeface="SimSun" panose="02010600030101010101" pitchFamily="2" charset="-122"/>
              <a:cs typeface="Times New Roman" panose="02020603050405020304" pitchFamily="18" charset="0"/>
            </a:endParaRPr>
          </a:p>
          <a:p>
            <a:pPr algn="just"/>
            <a:r>
              <a:rPr lang="en-US" sz="1800" dirty="0">
                <a:effectLst/>
                <a:latin typeface="Calibri" panose="020F0502020204030204" pitchFamily="34" charset="0"/>
                <a:ea typeface="SimSun" panose="02010600030101010101" pitchFamily="2" charset="-122"/>
                <a:cs typeface="Times New Roman" panose="02020603050405020304" pitchFamily="18" charset="0"/>
              </a:rPr>
              <a:t> </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Login</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Receive request notification from Admin</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Approve request</a:t>
            </a:r>
          </a:p>
          <a:p>
            <a:pPr marL="342900" lvl="0" indent="-342900" algn="just">
              <a:buFont typeface="Wingdings" panose="05000000000000000000" pitchFamily="2" charset="2"/>
              <a:buChar char=""/>
              <a:tabLst>
                <a:tab pos="266700" algn="l"/>
              </a:tabLst>
            </a:pP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algn="just">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 </a:t>
            </a:r>
            <a:endParaRPr lang="en-IN" sz="1100" u="sng"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u="sng" dirty="0">
                <a:effectLst/>
                <a:latin typeface="Calibri" panose="020F0502020204030204" pitchFamily="34" charset="0"/>
                <a:ea typeface="SimSun" panose="02010600030101010101" pitchFamily="2" charset="-122"/>
                <a:cs typeface="Times New Roman" panose="02020603050405020304" pitchFamily="18" charset="0"/>
              </a:rPr>
              <a:t>Contractor</a:t>
            </a:r>
            <a:endParaRPr lang="en-IN" sz="1100" u="sng" dirty="0">
              <a:effectLst/>
              <a:latin typeface="Calibri" panose="020F0502020204030204" pitchFamily="34" charset="0"/>
              <a:ea typeface="SimSun" panose="02010600030101010101" pitchFamily="2" charset="-122"/>
              <a:cs typeface="Times New Roman" panose="02020603050405020304" pitchFamily="18" charset="0"/>
            </a:endParaRPr>
          </a:p>
          <a:p>
            <a:pPr algn="just"/>
            <a:r>
              <a:rPr lang="en-US" sz="1800" dirty="0">
                <a:effectLst/>
                <a:latin typeface="Calibri" panose="020F0502020204030204" pitchFamily="34" charset="0"/>
                <a:ea typeface="SimSun" panose="02010600030101010101" pitchFamily="2" charset="-122"/>
                <a:cs typeface="Times New Roman" panose="02020603050405020304" pitchFamily="18" charset="0"/>
              </a:rPr>
              <a:t> </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Login</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View and accept request</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Add/View driver</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Assign driver</a:t>
            </a:r>
          </a:p>
          <a:p>
            <a:pPr marL="342900" lvl="0" indent="-342900" algn="just">
              <a:buFont typeface="Wingdings" panose="05000000000000000000" pitchFamily="2" charset="2"/>
              <a:buChar char=""/>
              <a:tabLst>
                <a:tab pos="266700" algn="l"/>
              </a:tabLst>
            </a:pPr>
            <a:r>
              <a:rPr lang="en-US" dirty="0">
                <a:latin typeface="Calibri" panose="020F0502020204030204" pitchFamily="34" charset="0"/>
                <a:ea typeface="SimSun" panose="02010600030101010101" pitchFamily="2" charset="-122"/>
                <a:cs typeface="Times New Roman" panose="02020603050405020304" pitchFamily="18" charset="0"/>
              </a:rPr>
              <a:t>Track driver</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dirty="0">
                <a:latin typeface="Calibri" panose="020F0502020204030204" pitchFamily="34" charset="0"/>
                <a:ea typeface="SimSun" panose="02010600030101010101" pitchFamily="2" charset="-122"/>
                <a:cs typeface="Times New Roman" panose="02020603050405020304" pitchFamily="18" charset="0"/>
              </a:rPr>
              <a:t>View Report</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algn="just">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 </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p:txBody>
      </p:sp>
      <p:sp>
        <p:nvSpPr>
          <p:cNvPr id="9" name="TextBox 8">
            <a:extLst>
              <a:ext uri="{FF2B5EF4-FFF2-40B4-BE49-F238E27FC236}">
                <a16:creationId xmlns:a16="http://schemas.microsoft.com/office/drawing/2014/main" id="{2C51AD2E-F91D-9B0E-6ED7-C8BE73E62988}"/>
              </a:ext>
            </a:extLst>
          </p:cNvPr>
          <p:cNvSpPr txBox="1"/>
          <p:nvPr/>
        </p:nvSpPr>
        <p:spPr>
          <a:xfrm>
            <a:off x="6267045" y="854121"/>
            <a:ext cx="6094378" cy="6078587"/>
          </a:xfrm>
          <a:prstGeom prst="rect">
            <a:avLst/>
          </a:prstGeom>
          <a:noFill/>
        </p:spPr>
        <p:txBody>
          <a:bodyPr wrap="square">
            <a:spAutoFit/>
          </a:bodyPr>
          <a:lstStyle/>
          <a:p>
            <a:pPr marL="342900" marR="0" lvl="0" indent="-342900" algn="just" defTabSz="457200" rtl="0" eaLnBrk="1" fontAlgn="auto" latinLnBrk="0" hangingPunct="1">
              <a:lnSpc>
                <a:spcPct val="100000"/>
              </a:lnSpc>
              <a:spcBef>
                <a:spcPts val="0"/>
              </a:spcBef>
              <a:spcAft>
                <a:spcPts val="0"/>
              </a:spcAft>
              <a:buClrTx/>
              <a:buSzTx/>
              <a:buFont typeface="Wingdings" panose="05000000000000000000" pitchFamily="2" charset="2"/>
              <a:buChar char=""/>
              <a:tabLst>
                <a:tab pos="266700" algn="l"/>
              </a:tabLst>
              <a:defRPr/>
            </a:pPr>
            <a:r>
              <a:rPr kumimoji="0" lang="en-US" sz="1800" b="0" i="0" u="sng" strike="noStrike" kern="1200" cap="none" spc="0" normalizeH="0" baseline="0" noProof="0" dirty="0">
                <a:ln>
                  <a:noFill/>
                </a:ln>
                <a:solidFill>
                  <a:prstClr val="black"/>
                </a:solidFill>
                <a:effectLst/>
                <a:uLnTx/>
                <a:uFillTx/>
                <a:latin typeface="Calibri" panose="020F0502020204030204" pitchFamily="34" charset="0"/>
                <a:ea typeface="SimSun" panose="02010600030101010101" pitchFamily="2" charset="-122"/>
                <a:cs typeface="Times New Roman" panose="02020603050405020304" pitchFamily="18" charset="0"/>
              </a:rPr>
              <a:t>Driver</a:t>
            </a:r>
          </a:p>
          <a:p>
            <a:pPr marR="0" lvl="0" algn="just" defTabSz="457200" rtl="0" eaLnBrk="1" fontAlgn="auto" latinLnBrk="0" hangingPunct="1">
              <a:lnSpc>
                <a:spcPct val="100000"/>
              </a:lnSpc>
              <a:spcBef>
                <a:spcPts val="0"/>
              </a:spcBef>
              <a:spcAft>
                <a:spcPts val="0"/>
              </a:spcAft>
              <a:buClrTx/>
              <a:buSzTx/>
              <a:tabLst>
                <a:tab pos="266700" algn="l"/>
              </a:tabLst>
              <a:defRPr/>
            </a:pPr>
            <a:endParaRPr kumimoji="0" lang="en-IN" sz="1100" b="0" i="0" u="none" strike="noStrike" kern="1200" cap="none" spc="0" normalizeH="0" baseline="0" noProof="0" dirty="0">
              <a:ln>
                <a:noFill/>
              </a:ln>
              <a:solidFill>
                <a:prstClr val="black"/>
              </a:solidFill>
              <a:effectLst/>
              <a:uLnTx/>
              <a:uFillTx/>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gn="just" defTabSz="457200" rtl="0" eaLnBrk="1" fontAlgn="auto" latinLnBrk="0" hangingPunct="1">
              <a:lnSpc>
                <a:spcPct val="100000"/>
              </a:lnSpc>
              <a:spcBef>
                <a:spcPts val="0"/>
              </a:spcBef>
              <a:spcAft>
                <a:spcPts val="0"/>
              </a:spcAft>
              <a:buClrTx/>
              <a:buSzTx/>
              <a:buFont typeface="Wingdings" panose="05000000000000000000" pitchFamily="2" charset="2"/>
              <a:buChar char=""/>
              <a:tabLst>
                <a:tab pos="266700" algn="l"/>
              </a:tabLst>
              <a:defRPr/>
            </a:pPr>
            <a:r>
              <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SimSun" panose="02010600030101010101" pitchFamily="2" charset="-122"/>
                <a:cs typeface="Times New Roman" panose="02020603050405020304" pitchFamily="18" charset="0"/>
              </a:rPr>
              <a:t>Login</a:t>
            </a:r>
            <a:endParaRPr kumimoji="0" lang="en-IN" sz="1100" b="0" i="0" u="none" strike="noStrike" kern="1200" cap="none" spc="0" normalizeH="0" baseline="0" noProof="0" dirty="0">
              <a:ln>
                <a:noFill/>
              </a:ln>
              <a:solidFill>
                <a:prstClr val="black"/>
              </a:solidFill>
              <a:effectLst/>
              <a:uLnTx/>
              <a:uFillTx/>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gn="just" defTabSz="457200" rtl="0" eaLnBrk="1" fontAlgn="auto" latinLnBrk="0" hangingPunct="1">
              <a:lnSpc>
                <a:spcPct val="100000"/>
              </a:lnSpc>
              <a:spcBef>
                <a:spcPts val="0"/>
              </a:spcBef>
              <a:spcAft>
                <a:spcPts val="0"/>
              </a:spcAft>
              <a:buClrTx/>
              <a:buSzTx/>
              <a:buFont typeface="Wingdings" panose="05000000000000000000" pitchFamily="2" charset="2"/>
              <a:buChar char=""/>
              <a:tabLst>
                <a:tab pos="266700" algn="l"/>
              </a:tabLst>
              <a:defRPr/>
            </a:pPr>
            <a:r>
              <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SimSun" panose="02010600030101010101" pitchFamily="2" charset="-122"/>
                <a:cs typeface="Times New Roman" panose="02020603050405020304" pitchFamily="18" charset="0"/>
              </a:rPr>
              <a:t>View assigned tasks</a:t>
            </a:r>
            <a:endParaRPr kumimoji="0" lang="en-IN" sz="1100" b="0" i="0" u="none" strike="noStrike" kern="1200" cap="none" spc="0" normalizeH="0" baseline="0" noProof="0" dirty="0">
              <a:ln>
                <a:noFill/>
              </a:ln>
              <a:solidFill>
                <a:prstClr val="black"/>
              </a:solidFill>
              <a:effectLst/>
              <a:uLnTx/>
              <a:uFillTx/>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gn="just" defTabSz="457200" rtl="0" eaLnBrk="1" fontAlgn="auto" latinLnBrk="0" hangingPunct="1">
              <a:lnSpc>
                <a:spcPct val="100000"/>
              </a:lnSpc>
              <a:spcBef>
                <a:spcPts val="0"/>
              </a:spcBef>
              <a:spcAft>
                <a:spcPts val="0"/>
              </a:spcAft>
              <a:buClrTx/>
              <a:buSzTx/>
              <a:buFont typeface="Wingdings" panose="05000000000000000000" pitchFamily="2" charset="2"/>
              <a:buChar char=""/>
              <a:tabLst>
                <a:tab pos="266700" algn="l"/>
              </a:tabLst>
              <a:defRPr/>
            </a:pPr>
            <a:r>
              <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SimSun" panose="02010600030101010101" pitchFamily="2" charset="-122"/>
                <a:cs typeface="Times New Roman" panose="02020603050405020304" pitchFamily="18" charset="0"/>
              </a:rPr>
              <a:t>Update status of task</a:t>
            </a:r>
          </a:p>
          <a:p>
            <a:pPr marL="342900" marR="0" lvl="0" indent="-342900" algn="just" defTabSz="457200" rtl="0" eaLnBrk="1" fontAlgn="auto" latinLnBrk="0" hangingPunct="1">
              <a:lnSpc>
                <a:spcPct val="100000"/>
              </a:lnSpc>
              <a:spcBef>
                <a:spcPts val="0"/>
              </a:spcBef>
              <a:spcAft>
                <a:spcPts val="0"/>
              </a:spcAft>
              <a:buClrTx/>
              <a:buSzTx/>
              <a:buFont typeface="Wingdings" panose="05000000000000000000" pitchFamily="2" charset="2"/>
              <a:buChar char=""/>
              <a:tabLst>
                <a:tab pos="266700" algn="l"/>
              </a:tabLst>
              <a:defRPr/>
            </a:pPr>
            <a:endParaRPr lang="en-US" dirty="0">
              <a:solidFill>
                <a:prstClr val="black"/>
              </a:solidFill>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gn="just" defTabSz="457200" rtl="0" eaLnBrk="1" fontAlgn="auto" latinLnBrk="0" hangingPunct="1">
              <a:lnSpc>
                <a:spcPct val="100000"/>
              </a:lnSpc>
              <a:spcBef>
                <a:spcPts val="0"/>
              </a:spcBef>
              <a:spcAft>
                <a:spcPts val="0"/>
              </a:spcAft>
              <a:buClrTx/>
              <a:buSzTx/>
              <a:buFont typeface="Wingdings" panose="05000000000000000000" pitchFamily="2" charset="2"/>
              <a:buChar char=""/>
              <a:tabLst>
                <a:tab pos="266700" algn="l"/>
              </a:tabLst>
              <a:defRPr/>
            </a:pPr>
            <a:endParaRPr lang="en-US" dirty="0">
              <a:solidFill>
                <a:prstClr val="black"/>
              </a:solidFill>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gn="just" defTabSz="457200" rtl="0" eaLnBrk="1" fontAlgn="auto" latinLnBrk="0" hangingPunct="1">
              <a:lnSpc>
                <a:spcPct val="100000"/>
              </a:lnSpc>
              <a:spcBef>
                <a:spcPts val="0"/>
              </a:spcBef>
              <a:spcAft>
                <a:spcPts val="0"/>
              </a:spcAft>
              <a:buClrTx/>
              <a:buSzTx/>
              <a:buFont typeface="Wingdings" panose="05000000000000000000" pitchFamily="2" charset="2"/>
              <a:buChar char=""/>
              <a:tabLst>
                <a:tab pos="266700" algn="l"/>
              </a:tabLst>
              <a:defRPr/>
            </a:pPr>
            <a:endParaRPr lang="en-US" dirty="0">
              <a:solidFill>
                <a:prstClr val="black"/>
              </a:solidFill>
              <a:latin typeface="Calibri" panose="020F0502020204030204" pitchFamily="34" charset="0"/>
              <a:ea typeface="SimSun" panose="02010600030101010101" pitchFamily="2" charset="-122"/>
              <a:cs typeface="Times New Roman" panose="02020603050405020304" pitchFamily="18" charset="0"/>
            </a:endParaRPr>
          </a:p>
          <a:p>
            <a:pPr marL="285750" marR="0" lvl="0" indent="-285750" algn="just" defTabSz="457200" rtl="0" eaLnBrk="1" fontAlgn="auto" latinLnBrk="0" hangingPunct="1">
              <a:lnSpc>
                <a:spcPct val="100000"/>
              </a:lnSpc>
              <a:spcBef>
                <a:spcPts val="0"/>
              </a:spcBef>
              <a:spcAft>
                <a:spcPts val="0"/>
              </a:spcAft>
              <a:buClrTx/>
              <a:buSzTx/>
              <a:buFont typeface="Wingdings" panose="05000000000000000000" pitchFamily="2" charset="2"/>
              <a:buChar char="v"/>
              <a:tabLst>
                <a:tab pos="266700" algn="l"/>
              </a:tabLst>
              <a:defRPr/>
            </a:pPr>
            <a:r>
              <a:rPr lang="en-US" dirty="0">
                <a:solidFill>
                  <a:prstClr val="black"/>
                </a:solidFill>
                <a:latin typeface="Calibri" panose="020F0502020204030204" pitchFamily="34" charset="0"/>
                <a:ea typeface="SimSun" panose="02010600030101010101" pitchFamily="2" charset="-122"/>
                <a:cs typeface="Times New Roman" panose="02020603050405020304" pitchFamily="18" charset="0"/>
              </a:rPr>
              <a:t>Factory</a:t>
            </a:r>
          </a:p>
          <a:p>
            <a:pPr marR="0" lvl="0" algn="just" defTabSz="457200" rtl="0" eaLnBrk="1" fontAlgn="auto" latinLnBrk="0" hangingPunct="1">
              <a:lnSpc>
                <a:spcPct val="100000"/>
              </a:lnSpc>
              <a:spcBef>
                <a:spcPts val="0"/>
              </a:spcBef>
              <a:spcAft>
                <a:spcPts val="0"/>
              </a:spcAft>
              <a:buClrTx/>
              <a:buSzTx/>
              <a:tabLst>
                <a:tab pos="266700" algn="l"/>
              </a:tabLst>
              <a:defRPr/>
            </a:pPr>
            <a:endParaRPr lang="en-US" dirty="0">
              <a:solidFill>
                <a:prstClr val="black"/>
              </a:solidFill>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Login</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dirty="0">
                <a:latin typeface="Calibri" panose="020F0502020204030204" pitchFamily="34" charset="0"/>
                <a:ea typeface="SimSun" panose="02010600030101010101" pitchFamily="2" charset="-122"/>
                <a:cs typeface="Times New Roman" panose="02020603050405020304" pitchFamily="18" charset="0"/>
              </a:rPr>
              <a:t>Sent waste collection request</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Make payment</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View accepted requests</a:t>
            </a:r>
            <a:endParaRPr lang="en-IN" sz="11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Add complaint</a:t>
            </a:r>
          </a:p>
          <a:p>
            <a:pPr marL="342900" lvl="0" indent="-342900" algn="just">
              <a:buFont typeface="Wingdings" panose="05000000000000000000" pitchFamily="2" charset="2"/>
              <a:buChar char=""/>
              <a:tabLst>
                <a:tab pos="266700" algn="l"/>
              </a:tabLst>
            </a:pPr>
            <a:r>
              <a:rPr lang="en-US" sz="1800" dirty="0">
                <a:effectLst/>
                <a:latin typeface="Calibri" panose="020F0502020204030204" pitchFamily="34" charset="0"/>
                <a:ea typeface="SimSun" panose="02010600030101010101" pitchFamily="2" charset="-122"/>
                <a:cs typeface="Times New Roman" panose="02020603050405020304" pitchFamily="18" charset="0"/>
              </a:rPr>
              <a:t>Track Driver</a:t>
            </a:r>
          </a:p>
          <a:p>
            <a:pPr marR="0" lvl="0" algn="just" defTabSz="457200" rtl="0" eaLnBrk="1" fontAlgn="auto" latinLnBrk="0" hangingPunct="1">
              <a:lnSpc>
                <a:spcPct val="100000"/>
              </a:lnSpc>
              <a:spcBef>
                <a:spcPts val="0"/>
              </a:spcBef>
              <a:spcAft>
                <a:spcPts val="0"/>
              </a:spcAft>
              <a:buClrTx/>
              <a:buSzTx/>
              <a:tabLst>
                <a:tab pos="266700" algn="l"/>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gn="just" defTabSz="457200" rtl="0" eaLnBrk="1" fontAlgn="auto" latinLnBrk="0" hangingPunct="1">
              <a:lnSpc>
                <a:spcPct val="100000"/>
              </a:lnSpc>
              <a:spcBef>
                <a:spcPts val="0"/>
              </a:spcBef>
              <a:spcAft>
                <a:spcPts val="0"/>
              </a:spcAft>
              <a:buClrTx/>
              <a:buSzTx/>
              <a:buFont typeface="Wingdings" panose="05000000000000000000" pitchFamily="2" charset="2"/>
              <a:buChar char=""/>
              <a:tabLst>
                <a:tab pos="266700" algn="l"/>
              </a:tabLst>
              <a:defRPr/>
            </a:pPr>
            <a:endParaRPr lang="en-US" dirty="0">
              <a:solidFill>
                <a:prstClr val="black"/>
              </a:solidFill>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gn="just" defTabSz="457200" rtl="0" eaLnBrk="1" fontAlgn="auto" latinLnBrk="0" hangingPunct="1">
              <a:lnSpc>
                <a:spcPct val="100000"/>
              </a:lnSpc>
              <a:spcBef>
                <a:spcPts val="0"/>
              </a:spcBef>
              <a:spcAft>
                <a:spcPts val="0"/>
              </a:spcAft>
              <a:buClrTx/>
              <a:buSzTx/>
              <a:buFont typeface="Wingdings" panose="05000000000000000000" pitchFamily="2" charset="2"/>
              <a:buChar char=""/>
              <a:tabLst>
                <a:tab pos="266700" algn="l"/>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gn="just" defTabSz="457200" rtl="0" eaLnBrk="1" fontAlgn="auto" latinLnBrk="0" hangingPunct="1">
              <a:lnSpc>
                <a:spcPct val="100000"/>
              </a:lnSpc>
              <a:spcBef>
                <a:spcPts val="0"/>
              </a:spcBef>
              <a:spcAft>
                <a:spcPts val="0"/>
              </a:spcAft>
              <a:buClrTx/>
              <a:buSzTx/>
              <a:buFont typeface="Wingdings" panose="05000000000000000000" pitchFamily="2" charset="2"/>
              <a:buChar char=""/>
              <a:tabLst>
                <a:tab pos="266700" algn="l"/>
              </a:tabLst>
              <a:defRPr/>
            </a:pPr>
            <a:endParaRPr lang="en-US" dirty="0">
              <a:solidFill>
                <a:prstClr val="black"/>
              </a:solidFill>
              <a:latin typeface="Calibri" panose="020F0502020204030204" pitchFamily="34" charset="0"/>
              <a:ea typeface="SimSun" panose="02010600030101010101" pitchFamily="2" charset="-122"/>
              <a:cs typeface="Times New Roman" panose="02020603050405020304" pitchFamily="18" charset="0"/>
            </a:endParaRPr>
          </a:p>
          <a:p>
            <a:pPr marL="342900" marR="0" lvl="0" indent="-342900" algn="just" defTabSz="457200" rtl="0" eaLnBrk="1" fontAlgn="auto" latinLnBrk="0" hangingPunct="1">
              <a:lnSpc>
                <a:spcPct val="100000"/>
              </a:lnSpc>
              <a:spcBef>
                <a:spcPts val="0"/>
              </a:spcBef>
              <a:spcAft>
                <a:spcPts val="0"/>
              </a:spcAft>
              <a:buClrTx/>
              <a:buSzTx/>
              <a:buFont typeface="Wingdings" panose="05000000000000000000" pitchFamily="2" charset="2"/>
              <a:buChar char=""/>
              <a:tabLst>
                <a:tab pos="266700" algn="l"/>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pitchFamily="34" charset="0"/>
              <a:ea typeface="SimSun" panose="02010600030101010101" pitchFamily="2" charset="-122"/>
              <a:cs typeface="Times New Roman" panose="02020603050405020304" pitchFamily="18" charset="0"/>
            </a:endParaRPr>
          </a:p>
          <a:p>
            <a:pPr marR="0" lvl="0" algn="just" defTabSz="457200" rtl="0" eaLnBrk="1" fontAlgn="auto" latinLnBrk="0" hangingPunct="1">
              <a:lnSpc>
                <a:spcPct val="100000"/>
              </a:lnSpc>
              <a:spcBef>
                <a:spcPts val="0"/>
              </a:spcBef>
              <a:spcAft>
                <a:spcPts val="0"/>
              </a:spcAft>
              <a:buClrTx/>
              <a:buSzTx/>
              <a:tabLst>
                <a:tab pos="266700" algn="l"/>
              </a:tabLst>
              <a:defRPr/>
            </a:pPr>
            <a:endParaRPr kumimoji="0" lang="en-IN" sz="1800" b="0" i="0" u="none" strike="noStrike" kern="1200" cap="none" spc="0" normalizeH="0" baseline="0" noProof="0" dirty="0">
              <a:ln>
                <a:noFill/>
              </a:ln>
              <a:solidFill>
                <a:prstClr val="black"/>
              </a:solidFill>
              <a:effectLst/>
              <a:uLnTx/>
              <a:uFillTx/>
              <a:latin typeface="Gill Sans MT" panose="020B0502020104020203"/>
              <a:ea typeface="+mn-ea"/>
              <a:cs typeface="+mn-cs"/>
            </a:endParaRPr>
          </a:p>
        </p:txBody>
      </p:sp>
    </p:spTree>
    <p:extLst>
      <p:ext uri="{BB962C8B-B14F-4D97-AF65-F5344CB8AC3E}">
        <p14:creationId xmlns:p14="http://schemas.microsoft.com/office/powerpoint/2010/main" val="316179109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Wood Type</Template>
  <TotalTime>858</TotalTime>
  <Words>726</Words>
  <Application>Microsoft Office PowerPoint</Application>
  <PresentationFormat>Widescreen</PresentationFormat>
  <Paragraphs>132</Paragraphs>
  <Slides>19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Arial</vt:lpstr>
      <vt:lpstr>Averta</vt:lpstr>
      <vt:lpstr>Calibri</vt:lpstr>
      <vt:lpstr>ff1</vt:lpstr>
      <vt:lpstr>ff7</vt:lpstr>
      <vt:lpstr>Gill Sans MT</vt:lpstr>
      <vt:lpstr>Times New Roman</vt:lpstr>
      <vt:lpstr>Wingdings</vt:lpstr>
      <vt:lpstr>Wingdings 2</vt:lpstr>
      <vt:lpstr>Dividend</vt:lpstr>
      <vt:lpstr>PowerPoint Presentation</vt:lpstr>
      <vt:lpstr>contents</vt:lpstr>
      <vt:lpstr>Introduction</vt:lpstr>
      <vt:lpstr>objective </vt:lpstr>
      <vt:lpstr>Needs of  waste management system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Rahana Joshy</dc:creator>
  <cp:lastModifiedBy>Rahana Joshy</cp:lastModifiedBy>
  <cp:revision>21</cp:revision>
  <dcterms:created xsi:type="dcterms:W3CDTF">2022-05-16T02:48:53Z</dcterms:created>
  <dcterms:modified xsi:type="dcterms:W3CDTF">2022-07-07T06:52:21Z</dcterms:modified>
</cp:coreProperties>
</file>

<file path=docProps/thumbnail.jpeg>
</file>